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eg"/>
  <Default Extension="png" ContentType="image/png"/>
  <Default Extension="wmf" ContentType="image/x-wmf"/>
  <Override PartName="/_rels/.rels" ContentType="application/vnd.openxmlformats-package.relationships+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Types>
</file>

<file path=_rels/.rels><?xml version="1.0" encoding="UTF-8" standalone="yes"?><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56" r:id="smId1"/>
    <p:sldMasterId id="2147483657" r:id="smId2"/>
    <p:sldMasterId id="2147483658" r:id="smId3"/>
    <p:sldMasterId id="2147483659" r:id="smId4"/>
    <p:sldMasterId id="2147483660" r:id="smId5"/>
    <p:sldMasterId id="2147483661" r:id="smId6"/>
    <p:sldMasterId id="2147483662" r:id="smId7"/>
  </p:sldMasterIdLst>
  <p:notesMasterIdLst>
    <p:notesMasterId r:id="nmId1"/>
  </p:notesMasterIdLst>
  <p:sldIdLst>
    <p:sldId id="256" r:id="sId1"/>
    <p:sldId id="257" r:id="sId2"/>
    <p:sldId id="258" r:id="sId3"/>
    <p:sldId id="259" r:id="sId4"/>
    <p:sldId id="260" r:id="sId5"/>
    <p:sldId id="261" r:id="sId6"/>
    <p:sldId id="262" r:id="sId7"/>
    <p:sldId id="263" r:id="sId8"/>
    <p:sldId id="264" r:id="sId9"/>
    <p:sldId id="265" r:id="sId10"/>
    <p:sldId id="266" r:id="sId11"/>
    <p:sldId id="267" r:id="sId12"/>
    <p:sldId id="268" r:id="sId13"/>
    <p:sldId id="269" r:id="sId14"/>
    <p:sldId id="270" r:id="sId15"/>
    <p:sldId id="271" r:id="sId16"/>
    <p:sldId id="272" r:id="sId17"/>
    <p:sldId id="273" r:id="sId18"/>
    <p:sldId id="274" r:id="sId19"/>
    <p:sldId id="275" r:id="sId20"/>
    <p:sldId id="276" r:id="sId21"/>
    <p:sldId id="277" r:id="sId22"/>
    <p:sldId id="278" r:id="sId23"/>
    <p:sldId id="279" r:id="sId24"/>
    <p:sldId id="280" r:id="sId25"/>
    <p:sldId id="281" r:id="sId26"/>
    <p:sldId id="282" r:id="sId27"/>
    <p:sldId id="283" r:id="sId28"/>
  </p:sldIdLst>
  <p:sldSz cy="6857568" cx="12188112" type="custom"/>
  <p:notesSz cx="6858000" cy="9144000"/>
  <p:defaultTextStyle>
    <a:defPPr/>
  </p:defaultTextStyle>
</p:presentation>
</file>

<file path=ppt/_rels/presentation.xml.rels><?xml version="1.0" encoding="UTF-8" standalone="yes"?><Relationships xmlns="http://schemas.openxmlformats.org/package/2006/relationships"><Relationship Id="sId1" Type="http://schemas.openxmlformats.org/officeDocument/2006/relationships/slide" Target="slides/slide1.xml"/><Relationship Id="sId2" Type="http://schemas.openxmlformats.org/officeDocument/2006/relationships/slide" Target="slides/slide2.xml"/><Relationship Id="sId3" Type="http://schemas.openxmlformats.org/officeDocument/2006/relationships/slide" Target="slides/slide3.xml"/><Relationship Id="sId4" Type="http://schemas.openxmlformats.org/officeDocument/2006/relationships/slide" Target="slides/slide4.xml"/><Relationship Id="sId5" Type="http://schemas.openxmlformats.org/officeDocument/2006/relationships/slide" Target="slides/slide5.xml"/><Relationship Id="sId6" Type="http://schemas.openxmlformats.org/officeDocument/2006/relationships/slide" Target="slides/slide6.xml"/><Relationship Id="sId7" Type="http://schemas.openxmlformats.org/officeDocument/2006/relationships/slide" Target="slides/slide7.xml"/><Relationship Id="sId8" Type="http://schemas.openxmlformats.org/officeDocument/2006/relationships/slide" Target="slides/slide8.xml"/><Relationship Id="sId9" Type="http://schemas.openxmlformats.org/officeDocument/2006/relationships/slide" Target="slides/slide9.xml"/><Relationship Id="sId10" Type="http://schemas.openxmlformats.org/officeDocument/2006/relationships/slide" Target="slides/slide10.xml"/><Relationship Id="sId11" Type="http://schemas.openxmlformats.org/officeDocument/2006/relationships/slide" Target="slides/slide11.xml"/><Relationship Id="sId12" Type="http://schemas.openxmlformats.org/officeDocument/2006/relationships/slide" Target="slides/slide12.xml"/><Relationship Id="sId13" Type="http://schemas.openxmlformats.org/officeDocument/2006/relationships/slide" Target="slides/slide13.xml"/><Relationship Id="sId14" Type="http://schemas.openxmlformats.org/officeDocument/2006/relationships/slide" Target="slides/slide14.xml"/><Relationship Id="sId15" Type="http://schemas.openxmlformats.org/officeDocument/2006/relationships/slide" Target="slides/slide15.xml"/><Relationship Id="sId16" Type="http://schemas.openxmlformats.org/officeDocument/2006/relationships/slide" Target="slides/slide16.xml"/><Relationship Id="sId17" Type="http://schemas.openxmlformats.org/officeDocument/2006/relationships/slide" Target="slides/slide17.xml"/><Relationship Id="sId18" Type="http://schemas.openxmlformats.org/officeDocument/2006/relationships/slide" Target="slides/slide18.xml"/><Relationship Id="sId19" Type="http://schemas.openxmlformats.org/officeDocument/2006/relationships/slide" Target="slides/slide19.xml"/><Relationship Id="sId20" Type="http://schemas.openxmlformats.org/officeDocument/2006/relationships/slide" Target="slides/slide20.xml"/><Relationship Id="sId21" Type="http://schemas.openxmlformats.org/officeDocument/2006/relationships/slide" Target="slides/slide21.xml"/><Relationship Id="sId22" Type="http://schemas.openxmlformats.org/officeDocument/2006/relationships/slide" Target="slides/slide22.xml"/><Relationship Id="sId23" Type="http://schemas.openxmlformats.org/officeDocument/2006/relationships/slide" Target="slides/slide23.xml"/><Relationship Id="sId24" Type="http://schemas.openxmlformats.org/officeDocument/2006/relationships/slide" Target="slides/slide24.xml"/><Relationship Id="sId25" Type="http://schemas.openxmlformats.org/officeDocument/2006/relationships/slide" Target="slides/slide25.xml"/><Relationship Id="sId26" Type="http://schemas.openxmlformats.org/officeDocument/2006/relationships/slide" Target="slides/slide26.xml"/><Relationship Id="sId27" Type="http://schemas.openxmlformats.org/officeDocument/2006/relationships/slide" Target="slides/slide27.xml"/><Relationship Id="sId28" Type="http://schemas.openxmlformats.org/officeDocument/2006/relationships/slide" Target="slides/slide28.xml"/><Relationship Id="smId1" Type="http://schemas.openxmlformats.org/officeDocument/2006/relationships/slideMaster" Target="slideMasters/slideMaster1.xml"/><Relationship Id="smId2" Type="http://schemas.openxmlformats.org/officeDocument/2006/relationships/slideMaster" Target="slideMasters/slideMaster2.xml"/><Relationship Id="smId3" Type="http://schemas.openxmlformats.org/officeDocument/2006/relationships/slideMaster" Target="slideMasters/slideMaster3.xml"/><Relationship Id="smId4" Type="http://schemas.openxmlformats.org/officeDocument/2006/relationships/slideMaster" Target="slideMasters/slideMaster4.xml"/><Relationship Id="smId5" Type="http://schemas.openxmlformats.org/officeDocument/2006/relationships/slideMaster" Target="slideMasters/slideMaster5.xml"/><Relationship Id="smId6" Type="http://schemas.openxmlformats.org/officeDocument/2006/relationships/slideMaster" Target="slideMasters/slideMaster6.xml"/><Relationship Id="smId7" Type="http://schemas.openxmlformats.org/officeDocument/2006/relationships/slideMaster" Target="slideMasters/slideMaster7.xml"/><Relationship Id="nmId1" Type="http://schemas.openxmlformats.org/officeDocument/2006/relationships/notesMaster" Target="notesMasters/notesMaster1.xml"/></Relationships>
</file>

<file path=ppt/notesMasters/_rels/notesMaster1.xml.rels><?xml version="1.0" encoding="UTF-8" standalone="yes"?><Relationships xmlns="http://schemas.openxmlformats.org/package/2006/relationships"><Relationship Id="tId1" Type="http://schemas.openxmlformats.org/officeDocument/2006/relationships/theme" Target="../theme/theme8.xml"/></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
          <p:cNvSpPr txBox="1">
            <a:spLocks noGrp="1"/>
          </p:cNvSpPr>
          <p:nvPr>
            <p:ph type="body"/>
          </p:nvPr>
        </p:nvSpPr>
        <p:spPr>
          <a:xfrm>
            <a:off x="755952" y="5078200"/>
            <a:ext cx="6047259" cy="4810736"/>
          </a:xfrm>
          <a:prstGeom prst="rect">
            <a:avLst/>
          </a:prstGeom>
          <a:noFill/>
        </p:spPr>
        <p:txBody>
          <a:bodyPr/>
          <a:p>
            <a:endParaRPr/>
          </a:p>
        </p:txBody>
      </p:sp>
      <p:sp>
        <p:nvSpPr>
          <p:cNvPr id="3" name=""/>
          <p:cNvSpPr txBox="1">
            <a:spLocks noGrp="1"/>
          </p:cNvSpPr>
          <p:nvPr>
            <p:ph type="hdr"/>
          </p:nvPr>
        </p:nvSpPr>
        <p:spPr>
          <a:xfrm>
            <a:off x="0" y="0"/>
            <a:ext cx="3280473" cy="534206"/>
          </a:xfrm>
          <a:prstGeom prst="rect">
            <a:avLst/>
          </a:prstGeom>
          <a:noFill/>
          <a:ln>
            <a:noFill/>
          </a:ln>
        </p:spPr>
        <p:txBody>
          <a:bodyPr/>
          <a:lstStyle/>
          <a:p>
            <a:pPr/>
            <a:endParaRPr/>
          </a:p>
        </p:txBody>
      </p:sp>
      <p:sp>
        <p:nvSpPr>
          <p:cNvPr id="4" name=""/>
          <p:cNvSpPr txBox="1">
            <a:spLocks noGrp="1"/>
          </p:cNvSpPr>
          <p:nvPr>
            <p:ph type="dt" sz="half"/>
          </p:nvPr>
        </p:nvSpPr>
        <p:spPr>
          <a:xfrm>
            <a:off x="4278690" y="0"/>
            <a:ext cx="3280473" cy="534206"/>
          </a:xfrm>
          <a:prstGeom prst="rect">
            <a:avLst/>
          </a:prstGeom>
          <a:noFill/>
          <a:ln>
            <a:noFill/>
          </a:ln>
        </p:spPr>
        <p:txBody>
          <a:bodyPr/>
          <a:lstStyle/>
          <a:p>
            <a:pPr/>
            <a:fld id="{1D1B89AE-8D35-4BB5-B492-6D9BE4F23A39}" type="datetime1">
              <a:t>01.01.2000</a:t>
            </a:fld>
          </a:p>
        </p:txBody>
      </p:sp>
      <p:sp>
        <p:nvSpPr>
          <p:cNvPr id="5" name=""/>
          <p:cNvSpPr txBox="1">
            <a:spLocks noGrp="1"/>
          </p:cNvSpPr>
          <p:nvPr>
            <p:ph type="ftr" sz="quarter"/>
          </p:nvPr>
        </p:nvSpPr>
        <p:spPr>
          <a:xfrm>
            <a:off x="0" y="10156760"/>
            <a:ext cx="3280473" cy="534206"/>
          </a:xfrm>
          <a:prstGeom prst="rect">
            <a:avLst/>
          </a:prstGeom>
          <a:noFill/>
          <a:ln>
            <a:noFill/>
          </a:ln>
        </p:spPr>
        <p:txBody>
          <a:bodyPr anchor="b"/>
          <a:lstStyle/>
          <a:p>
            <a:pPr/>
            <a:endParaRPr/>
          </a:p>
        </p:txBody>
      </p:sp>
      <p:sp>
        <p:nvSpPr>
          <p:cNvPr id="6" name=""/>
          <p:cNvSpPr txBox="1">
            <a:spLocks noGrp="1"/>
          </p:cNvSpPr>
          <p:nvPr>
            <p:ph type="sldNum" sz="quarter"/>
          </p:nvPr>
        </p:nvSpPr>
        <p:spPr>
          <a:xfrm>
            <a:off x="4278690" y="10156760"/>
            <a:ext cx="3280473" cy="534206"/>
          </a:xfrm>
          <a:prstGeom prst="rect">
            <a:avLst/>
          </a:prstGeom>
          <a:noFill/>
          <a:ln>
            <a:noFill/>
          </a:ln>
        </p:spPr>
        <p:txBody>
          <a:bodyPr anchor="b"/>
          <a:lstStyle/>
          <a:p>
            <a:pPr/>
            <a:fld id="{5CC2A059-B141-45A7-B910-B096D6D06820}" type="slidenum">
              <a:t>&lt;number&gt;</a:t>
            </a:fld>
          </a:p>
        </p:txBody>
      </p:sp>
    </p:spTree>
  </p:cSld>
  <p:clrMap folHlink="folHlink" hlink="hlink" accent6="accent6" accent5="accent5" accent4="accent4" accent3="accent5" accent2="accent2" accent1="accent1" tx2="dk2" tx1="dk1" bg2="lt2" bg1="lt1"/>
  <p:notesStyle/>
</p:notesMaster>
</file>

<file path=ppt/notesSlides/_rels/notesSlide1.xml.rels><?xml version="1.0" encoding="UTF-8" standalone="yes"?><Relationships xmlns="http://schemas.openxmlformats.org/package/2006/relationships"><Relationship Id="nId1" Type="http://schemas.openxmlformats.org/officeDocument/2006/relationships/slide" Target="../slides/slide1.xml"/><Relationship Id="nmId1"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nId1" Type="http://schemas.openxmlformats.org/officeDocument/2006/relationships/slide" Target="../slides/slide10.xml"/><Relationship Id="nmId1"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nId1" Type="http://schemas.openxmlformats.org/officeDocument/2006/relationships/slide" Target="../slides/slide11.xml"/><Relationship Id="picId25" Type="http://schemas.openxmlformats.org/officeDocument/2006/relationships/image" Target="../media/image25.png"/><Relationship Id="nmId1"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nId1" Type="http://schemas.openxmlformats.org/officeDocument/2006/relationships/slide" Target="../slides/slide12.xml"/><Relationship Id="nmId1"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nId1" Type="http://schemas.openxmlformats.org/officeDocument/2006/relationships/slide" Target="../slides/slide13.xml"/><Relationship Id="nmId1"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nId1" Type="http://schemas.openxmlformats.org/officeDocument/2006/relationships/slide" Target="../slides/slide14.xml"/><Relationship Id="nmId1"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nId1" Type="http://schemas.openxmlformats.org/officeDocument/2006/relationships/slide" Target="../slides/slide15.xml"/><Relationship Id="nmId1"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nId1" Type="http://schemas.openxmlformats.org/officeDocument/2006/relationships/slide" Target="../slides/slide16.xml"/><Relationship Id="nmId1"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nId1" Type="http://schemas.openxmlformats.org/officeDocument/2006/relationships/slide" Target="../slides/slide17.xml"/><Relationship Id="nmId1"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nId1" Type="http://schemas.openxmlformats.org/officeDocument/2006/relationships/slide" Target="../slides/slide18.xml"/><Relationship Id="nmId1"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nId1" Type="http://schemas.openxmlformats.org/officeDocument/2006/relationships/slide" Target="../slides/slide19.xml"/><Relationship Id="nmId1"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nId1" Type="http://schemas.openxmlformats.org/officeDocument/2006/relationships/slide" Target="../slides/slide2.xml"/><Relationship Id="nmId1"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nId1" Type="http://schemas.openxmlformats.org/officeDocument/2006/relationships/slide" Target="../slides/slide20.xml"/><Relationship Id="nmId1"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nId1" Type="http://schemas.openxmlformats.org/officeDocument/2006/relationships/slide" Target="../slides/slide21.xml"/><Relationship Id="nmId1"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nId1" Type="http://schemas.openxmlformats.org/officeDocument/2006/relationships/slide" Target="../slides/slide22.xml"/><Relationship Id="nmId1"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nId1" Type="http://schemas.openxmlformats.org/officeDocument/2006/relationships/slide" Target="../slides/slide23.xml"/><Relationship Id="nmId1"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nId1" Type="http://schemas.openxmlformats.org/officeDocument/2006/relationships/slide" Target="../slides/slide24.xml"/><Relationship Id="nmId1"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nId1" Type="http://schemas.openxmlformats.org/officeDocument/2006/relationships/slide" Target="../slides/slide25.xml"/><Relationship Id="nmId1"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nId1" Type="http://schemas.openxmlformats.org/officeDocument/2006/relationships/slide" Target="../slides/slide26.xml"/><Relationship Id="nmId1"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nId1" Type="http://schemas.openxmlformats.org/officeDocument/2006/relationships/slide" Target="../slides/slide27.xml"/><Relationship Id="nmId1"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nId1" Type="http://schemas.openxmlformats.org/officeDocument/2006/relationships/slide" Target="../slides/slide28.xml"/><Relationship Id="nmId1"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nId1" Type="http://schemas.openxmlformats.org/officeDocument/2006/relationships/slide" Target="../slides/slide3.xml"/><Relationship Id="nmId1"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nId1" Type="http://schemas.openxmlformats.org/officeDocument/2006/relationships/slide" Target="../slides/slide4.xml"/><Relationship Id="nmId1"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nId1" Type="http://schemas.openxmlformats.org/officeDocument/2006/relationships/slide" Target="../slides/slide5.xml"/><Relationship Id="nmId1"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nId1" Type="http://schemas.openxmlformats.org/officeDocument/2006/relationships/slide" Target="../slides/slide6.xml"/><Relationship Id="nmId1"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nId1" Type="http://schemas.openxmlformats.org/officeDocument/2006/relationships/slide" Target="../slides/slide7.xml"/><Relationship Id="nmId1"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nId1" Type="http://schemas.openxmlformats.org/officeDocument/2006/relationships/slide" Target="../slides/slide8.xml"/><Relationship Id="nmId1"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nId1" Type="http://schemas.openxmlformats.org/officeDocument/2006/relationships/slide" Target="../slides/slide9.xml"/><Relationship Id="nmId1" Type="http://schemas.openxmlformats.org/officeDocument/2006/relationships/notesMaster" Target="../notesMasters/notesMaster1.xml"/></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Rectangle 7"/>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1"/>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2"/>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Footer Placeholder 3"/>
          <p:cNvSpPr txBox="1">
            <a:spLocks noGrp="1"/>
          </p:cNvSpPr>
          <p:nvPr>
            <p:ph type="ftr" sz="quarter"/>
          </p:nvPr>
        </p:nvSpPr>
        <p:spPr>
          <a:xfrm>
            <a:off x="0" y="8684812"/>
            <a:ext cx="6247766" cy="456811"/>
          </a:xfrm>
          <a:prstGeom prst="rect">
            <a:avLst/>
          </a:prstGeom>
          <a:noFill/>
        </p:spPr>
        <p:txBody>
          <a:bodyPr/>
          <a:lstStyle/>
          <a:p>
            <a:pPr algn="l">
              <a:lnSpc>
                <a:spcPct val="100000"/>
              </a:lnSpc>
              <a:spcBef>
                <a:spcPts val="0"/>
              </a:spcBef>
              <a:spcAft>
                <a:spcPts val="0"/>
              </a:spcAft>
            </a:pPr>
            <a:r>
              <a:rPr sz="500" u="none" baseline="0">
                <a:solidFill>
                  <a:srgbClr val="000000"/>
                </a:solidFill>
                <a:latin typeface="+mj-lt"/>
              </a:rPr>
              <a:t>© 2009 Microsoft Corporation. All rights reserved. Microsoft, Windows, Windows Vista and other product names are or may be registered trademarks and/or trademarks in the U.S. and/or other countries.</a:t>
            </a:r>
          </a:p>
          <a:p>
            <a:pPr algn="l">
              <a:lnSpc>
                <a:spcPct val="100000"/>
              </a:lnSpc>
              <a:spcBef>
                <a:spcPts val="0"/>
              </a:spcBef>
              <a:spcAft>
                <a:spcPts val="0"/>
              </a:spcAft>
            </a:pPr>
            <a:r>
              <a:rPr sz="500" u="none" baseline="0">
                <a:solidFill>
                  <a:srgbClr val="000000"/>
                </a:solidFill>
                <a:latin typeface="+mj-lt"/>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sz="500" u="none" baseline="0">
                <a:solidFill>
                  <a:srgbClr val="000000"/>
                </a:solidFill>
                <a:latin typeface="+mj-lt"/>
              </a:rPr>
              <a:t>
</a:t>
            </a:r>
            <a:r>
              <a:rPr sz="500" u="none" baseline="0">
                <a:solidFill>
                  <a:srgbClr val="000000"/>
                </a:solidFill>
                <a:latin typeface="+mj-lt"/>
              </a:rPr>
              <a:t>MICROSOFT MAKES NO WARRANTIES, EXPRESS, IMPLIED OR STATUTORY, AS TO THE INFORMATION IN THIS PRESENTATION.</a:t>
            </a:r>
          </a:p>
        </p:txBody>
      </p:sp>
      <p:sp>
        <p:nvSpPr>
          <p:cNvPr id="6" name="Slide Number Placeholder 4"/>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Rectangle 3"/>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fld id="{03DA74A9-E3F2-4F30-AAF9-CC1A83980D5E}" type="datetime11">
              <a:t>02:11:36 PM</a:t>
            </a:fld>
          </a:p>
        </p:txBody>
      </p:sp>
      <p:sp>
        <p:nvSpPr>
          <p:cNvPr id="3" name="Rectangle 6"/>
          <p:cNvSpPr txBox="1">
            <a:spLocks noGrp="1"/>
          </p:cNvSpPr>
          <p:nvPr>
            <p:ph type="ftr" sz="quarter"/>
          </p:nvPr>
        </p:nvSpPr>
        <p:spPr>
          <a:xfrm>
            <a:off x="0" y="8684812"/>
            <a:ext cx="5896788" cy="456811"/>
          </a:xfrm>
          <a:prstGeom prst="rect">
            <a:avLst/>
          </a:prstGeom>
          <a:noFill/>
        </p:spPr>
        <p:txBody>
          <a:bodyPr/>
          <a:lstStyle/>
          <a:p>
            <a:pPr algn="l">
              <a:lnSpc>
                <a:spcPct val="100000"/>
              </a:lnSpc>
              <a:spcBef>
                <a:spcPts val="0"/>
              </a:spcBef>
              <a:spcAft>
                <a:spcPts val="0"/>
              </a:spcAft>
            </a:pPr>
            <a:r>
              <a:rPr sz="1200" u="none" baseline="0">
                <a:latin typeface="Arial Narrow"/>
                <a:ea typeface="MS PGothic"/>
              </a:rPr>
              <a:t>© 2004 Microsoft Corporation. All rights reserved.</a:t>
            </a:r>
            <a:r>
              <a:rPr sz="1400" strike="noStrike"/>
              <a:t>
</a:t>
            </a:r>
            <a:r>
              <a:rPr sz="1200" u="none" baseline="0">
                <a:latin typeface="Arial Narrow"/>
                <a:ea typeface="MS PGothic"/>
              </a:rPr>
              <a:t>This presentation is for informational purposes only. Microsoft makes no warranties, express or implied, in this summary.</a:t>
            </a:r>
          </a:p>
        </p:txBody>
      </p:sp>
      <p:sp>
        <p:nvSpPr>
          <p:cNvPr id="4" name="Rectangle 7"/>
          <p:cNvSpPr txBox="1">
            <a:spLocks noGrp="1"/>
          </p:cNvSpPr>
          <p:nvPr>
            <p:ph type="sldNum" sz="quarter"/>
          </p:nvPr>
        </p:nvSpPr>
        <p:spPr>
          <a:xfrm>
            <a:off x="5582888" y="8684812"/>
            <a:ext cx="1272879"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
        <p:nvSpPr>
          <p:cNvPr id="5" name="Rectangle 3"/>
          <p:cNvSpPr txBox="1">
            <a:spLocks noGrp="1"/>
          </p:cNvSpPr>
          <p:nvPr>
            <p:ph type="body"/>
          </p:nvPr>
        </p:nvSpPr>
        <p:spPr>
          <a:xfrm>
            <a:off x="912902" y="4343126"/>
            <a:ext cx="5031763" cy="4110941"/>
          </a:xfrm>
          <a:prstGeom prst="rect">
            <a:avLst/>
          </a:prstGeom>
          <a:noFill/>
        </p:spPr>
        <p:txBody>
          <a:bodyPr/>
          <a:p>
            <a:endParaRPr/>
          </a:p>
        </p:txBody>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1500745"/>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pic>
        <p:nvPicPr>
          <p:cNvPr id="6" name="Picture 3"/>
          <p:cNvPicPr/>
          <p:nvPr/>
        </p:nvPicPr>
        <p:blipFill>
          <a:blip xmlns:r="http://schemas.openxmlformats.org/officeDocument/2006/relationships" r:embed="picId25">
            <a:alphaModFix amt="100000"/>
          </a:blip>
          <a:stretch>
            <a:fillRect/>
          </a:stretch>
        </p:blipFill>
        <p:spPr>
          <a:xfrm>
            <a:off x="1675694" y="5018803"/>
            <a:ext cx="3402505" cy="2618115"/>
          </a:xfrm>
          <a:prstGeom prst="rect">
            <a:avLst/>
          </a:prstGeom>
          <a:ln>
            <a:noFill/>
          </a:ln>
        </p:spPr>
      </p:pic>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b="1" u="none" baseline="0">
                <a:solidFill>
                  <a:srgbClr val="000000"/>
                </a:solidFill>
                <a:latin typeface="Arial"/>
                <a:ea typeface="+mn-ea"/>
                <a:cs typeface="+mn-cs"/>
              </a:rPr>
              <a:t>TechReady7 Breakout Chalktalk Template</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Footer Placeholder 5"/>
          <p:cNvSpPr txBox="1">
            <a:spLocks noGrp="1"/>
          </p:cNvSpPr>
          <p:nvPr>
            <p:ph type="ftr" sz="quarter"/>
          </p:nvPr>
        </p:nvSpPr>
        <p:spPr>
          <a:xfrm>
            <a:off x="0" y="8684812"/>
            <a:ext cx="6247766" cy="456811"/>
          </a:xfrm>
          <a:prstGeom prst="rect">
            <a:avLst/>
          </a:prstGeom>
          <a:noFill/>
        </p:spPr>
        <p:txBody>
          <a:bodyPr/>
          <a:lstStyle/>
          <a:p>
            <a:pPr algn="l">
              <a:lnSpc>
                <a:spcPct val="100000"/>
              </a:lnSpc>
              <a:spcBef>
                <a:spcPts val="0"/>
              </a:spcBef>
              <a:spcAft>
                <a:spcPts val="0"/>
              </a:spcAft>
            </a:pPr>
            <a:r>
              <a:rPr sz="1200" b="1" u="none" baseline="0">
                <a:solidFill>
                  <a:srgbClr val="000000"/>
                </a:solidFill>
                <a:latin typeface="Arial"/>
                <a:ea typeface="+mn-ea"/>
                <a:cs typeface="+mn-cs"/>
              </a:rPr>
              <a:t>© 2008 Microsoft Corporation. All rights reserved. Microsoft, Windows, Windows Vista and other product names are or may be registered trademarks and/or trademarks in the U.S. and/or other countries.</a:t>
            </a:r>
            <a:r>
              <a:rPr sz="1400" strike="noStrike"/>
              <a:t>
</a:t>
            </a:r>
            <a:r>
              <a:rPr sz="1200" b="1" u="none" baseline="0">
                <a:solidFill>
                  <a:srgbClr val="000000"/>
                </a:solidFill>
                <a:latin typeface="Arial"/>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sz="1200" b="1" u="none" baseline="0">
                <a:solidFill>
                  <a:srgbClr val="000000"/>
                </a:solidFill>
                <a:latin typeface="Arial"/>
                <a:ea typeface="+mn-ea"/>
                <a:cs typeface="+mn-cs"/>
              </a:rPr>
              <a:t>
</a:t>
            </a:r>
            <a:r>
              <a:rPr sz="1200" b="1" u="none" baseline="0">
                <a:solidFill>
                  <a:srgbClr val="000000"/>
                </a:solidFill>
                <a:latin typeface="Arial"/>
                <a:ea typeface="+mn-ea"/>
                <a:cs typeface="+mn-cs"/>
              </a:rPr>
              <a:t>MICROSOFT MAKES NO WARRANTIES, EXPRESS, IMPLIED OR STATUTORY, AS TO THE INFORMATION IN THIS PRESENTATION.</a:t>
            </a:r>
          </a:p>
        </p:txBody>
      </p:sp>
      <p:sp>
        <p:nvSpPr>
          <p:cNvPr id="6" name="Slide Number Placeholder 6"/>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Rectangle 2"/>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b="1" u="none" baseline="0">
                <a:solidFill>
                  <a:srgbClr val="000000"/>
                </a:solidFill>
                <a:latin typeface="Arial"/>
                <a:ea typeface="+mn-ea"/>
                <a:cs typeface="+mn-cs"/>
              </a:rPr>
              <a:t>PRB-BDM Powerpoint template</a:t>
            </a:r>
          </a:p>
        </p:txBody>
      </p:sp>
      <p:sp>
        <p:nvSpPr>
          <p:cNvPr id="3" name="Rectangle 3"/>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fld id="{03DA74A9-E3F2-4F30-AAF9-CC1A83980D5E}" type="datetime11">
              <a:t>02:11:36 PM</a:t>
            </a:fld>
          </a:p>
        </p:txBody>
      </p:sp>
      <p:sp>
        <p:nvSpPr>
          <p:cNvPr id="4" name="Rectangle 7"/>
          <p:cNvSpPr txBox="1">
            <a:spLocks noGrp="1"/>
          </p:cNvSpPr>
          <p:nvPr>
            <p:ph type="sldNum" sz="quarter"/>
          </p:nvPr>
        </p:nvSpPr>
        <p:spPr>
          <a:xfrm>
            <a:off x="5582888" y="8684812"/>
            <a:ext cx="1272879"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
        <p:nvSpPr>
          <p:cNvPr id="5" name="Rectangle 3"/>
          <p:cNvSpPr txBox="1">
            <a:spLocks noGrp="1"/>
          </p:cNvSpPr>
          <p:nvPr>
            <p:ph type="body"/>
          </p:nvPr>
        </p:nvSpPr>
        <p:spPr>
          <a:xfrm>
            <a:off x="914342" y="4379484"/>
            <a:ext cx="5028523" cy="4072783"/>
          </a:xfrm>
          <a:prstGeom prst="rect">
            <a:avLst/>
          </a:prstGeom>
          <a:noFill/>
        </p:spPr>
        <p:txBody>
          <a:bodyPr/>
          <a:p>
            <a:endParaRPr/>
          </a:p>
        </p:txBody>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b="1" u="none" baseline="0">
                <a:solidFill>
                  <a:srgbClr val="000000"/>
                </a:solidFill>
                <a:latin typeface="Arial"/>
                <a:ea typeface="+mn-ea"/>
                <a:cs typeface="+mn-cs"/>
              </a:rPr>
              <a:t>PRB-BDM Powerpoint template</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fld id="{03DA74A9-E3F2-4F30-AAF9-CC1A83980D5E}" type="datetime11">
              <a:t>02:11:36 PM</a:t>
            </a:fld>
          </a:p>
        </p:txBody>
      </p:sp>
      <p:sp>
        <p:nvSpPr>
          <p:cNvPr id="5" name="Slide Number Placeholder 5"/>
          <p:cNvSpPr txBox="1">
            <a:spLocks noGrp="1"/>
          </p:cNvSpPr>
          <p:nvPr>
            <p:ph type="sldNum" sz="quarter"/>
          </p:nvPr>
        </p:nvSpPr>
        <p:spPr>
          <a:xfrm>
            <a:off x="5582888" y="8684812"/>
            <a:ext cx="1272879"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b="1" u="none" baseline="0">
                <a:solidFill>
                  <a:srgbClr val="000000"/>
                </a:solidFill>
                <a:latin typeface="Arial"/>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p>
            <a:endParaRP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fld id="{03DA74A9-E3F2-4F30-AAF9-CC1A83980D5E}" type="datetime11">
              <a:t>02:11:36 PM</a:t>
            </a:fld>
          </a:p>
        </p:txBody>
      </p:sp>
      <p:sp>
        <p:nvSpPr>
          <p:cNvPr id="5" name="Footer Placeholder 5"/>
          <p:cNvSpPr txBox="1">
            <a:spLocks noGrp="1"/>
          </p:cNvSpPr>
          <p:nvPr>
            <p:ph type="ftr" sz="quarter"/>
          </p:nvPr>
        </p:nvSpPr>
        <p:spPr>
          <a:xfrm>
            <a:off x="0" y="8684812"/>
            <a:ext cx="5896788" cy="456811"/>
          </a:xfrm>
          <a:prstGeom prst="rect">
            <a:avLst/>
          </a:prstGeom>
          <a:noFill/>
        </p:spPr>
        <p:txBody>
          <a:bodyPr/>
          <a:lstStyle/>
          <a:p>
            <a:pPr algn="l">
              <a:lnSpc>
                <a:spcPct val="100000"/>
              </a:lnSpc>
              <a:spcBef>
                <a:spcPts val="0"/>
              </a:spcBef>
              <a:spcAft>
                <a:spcPts val="0"/>
              </a:spcAft>
            </a:pPr>
            <a:r>
              <a:rPr sz="1200" b="1" u="none" baseline="0">
                <a:solidFill>
                  <a:srgbClr val="000000"/>
                </a:solidFill>
                <a:latin typeface="Arial"/>
                <a:ea typeface="+mn-ea"/>
                <a:cs typeface="+mn-cs"/>
              </a:rPr>
              <a:t>© 2007 Microsoft Corporation. All rights reserved. Microsoft, Windows, Windows Vista and other product names are or may be registered trademarks and/or trademarks in the U.S. and/or other countries.</a:t>
            </a:r>
            <a:r>
              <a:rPr sz="1400" strike="noStrike"/>
              <a:t>
</a:t>
            </a:r>
            <a:r>
              <a:rPr sz="1200" b="1" u="none" baseline="0">
                <a:solidFill>
                  <a:srgbClr val="000000"/>
                </a:solidFill>
                <a:latin typeface="Arial"/>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sz="1200" b="1" u="none" baseline="0">
                <a:solidFill>
                  <a:srgbClr val="000000"/>
                </a:solidFill>
                <a:latin typeface="Arial"/>
                <a:ea typeface="+mn-ea"/>
                <a:cs typeface="+mn-cs"/>
              </a:rPr>
              <a:t>
</a:t>
            </a:r>
            <a:r>
              <a:rPr sz="1200" b="1" u="none" baseline="0">
                <a:solidFill>
                  <a:srgbClr val="000000"/>
                </a:solidFill>
                <a:latin typeface="Arial"/>
                <a:ea typeface="+mn-ea"/>
                <a:cs typeface="+mn-cs"/>
              </a:rPr>
              <a:t>MICROSOFT MAKES NO WARRANTIES, EXPRESS, IMPLIED OR STATUTORY, AS TO THE INFORMATION IN THIS PRESENTATION.</a:t>
            </a:r>
            <a:r>
              <a:rPr sz="1400" strike="noStrike"/>
              <a:t>
</a:t>
            </a:r>
          </a:p>
        </p:txBody>
      </p:sp>
      <p:sp>
        <p:nvSpPr>
          <p:cNvPr id="6" name="Slide Number Placeholder 6"/>
          <p:cNvSpPr txBox="1">
            <a:spLocks noGrp="1"/>
          </p:cNvSpPr>
          <p:nvPr>
            <p:ph type="sldNum" sz="quarter"/>
          </p:nvPr>
        </p:nvSpPr>
        <p:spPr>
          <a:xfrm>
            <a:off x="5582888" y="8684812"/>
            <a:ext cx="1272879"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Slide Number Placeholder 3"/>
          <p:cNvSpPr txBox="1">
            <a:spLocks noGrp="1"/>
          </p:cNvSpPr>
          <p:nvPr>
            <p:ph type="sldNum" sz="quarter"/>
          </p:nvPr>
        </p:nvSpPr>
        <p:spPr>
          <a:xfrm>
            <a:off x="5582888" y="8684812"/>
            <a:ext cx="1272879"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Rectangle 7"/>
          <p:cNvSpPr txBox="1">
            <a:spLocks noGrp="1"/>
          </p:cNvSpPr>
          <p:nvPr>
            <p:ph type="sldNum" sz="quarter"/>
          </p:nvPr>
        </p:nvSpPr>
        <p:spPr>
          <a:xfrm>
            <a:off x="5582888" y="8684812"/>
            <a:ext cx="1272879"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
        <p:nvSpPr>
          <p:cNvPr id="3" name="Rectangle 3"/>
          <p:cNvSpPr txBox="1">
            <a:spLocks noGrp="1"/>
          </p:cNvSpPr>
          <p:nvPr>
            <p:ph type="body"/>
          </p:nvPr>
        </p:nvSpPr>
        <p:spPr>
          <a:xfrm>
            <a:off x="223545" y="4047225"/>
            <a:ext cx="6410116" cy="4410442"/>
          </a:xfrm>
          <a:prstGeom prst="rect">
            <a:avLst/>
          </a:prstGeom>
          <a:noFill/>
        </p:spPr>
        <p:txBody>
          <a:bodyPr/>
          <a:p>
            <a:endParaRPr/>
          </a:p>
        </p:txBody>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Slide Number Placeholder 3"/>
          <p:cNvSpPr txBox="1">
            <a:spLocks noGrp="1"/>
          </p:cNvSpPr>
          <p:nvPr>
            <p:ph type="sldNum" sz="quarter"/>
          </p:nvPr>
        </p:nvSpPr>
        <p:spPr>
          <a:xfrm>
            <a:off x="5582888" y="8684812"/>
            <a:ext cx="1272879"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Notes Placeholder 2"/>
          <p:cNvSpPr txBox="1">
            <a:spLocks noGrp="1"/>
          </p:cNvSpPr>
          <p:nvPr>
            <p:ph type="body"/>
          </p:nvPr>
        </p:nvSpPr>
        <p:spPr>
          <a:xfrm>
            <a:off x="685756" y="4343126"/>
            <a:ext cx="5485694" cy="4114180"/>
          </a:xfrm>
          <a:prstGeom prst="rect">
            <a:avLst/>
          </a:prstGeom>
          <a:noFill/>
        </p:spPr>
        <p:txBody>
          <a:bodyPr/>
          <a:p>
            <a:endParaRPr/>
          </a:p>
        </p:txBody>
      </p:sp>
      <p:sp>
        <p:nvSpPr>
          <p:cNvPr id="3" name="Header Placeholder 3"/>
          <p:cNvSpPr txBox="1">
            <a:spLocks noGrp="1"/>
          </p:cNvSpPr>
          <p:nvPr>
            <p:ph type="hdr"/>
          </p:nvPr>
        </p:nvSpPr>
        <p:spPr>
          <a:xfrm>
            <a:off x="0" y="0"/>
            <a:ext cx="2971252" cy="456811"/>
          </a:xfrm>
          <a:prstGeom prst="rect">
            <a:avLst/>
          </a:prstGeom>
          <a:noFill/>
        </p:spPr>
        <p:txBody>
          <a:bodyPr/>
          <a:lstStyle/>
          <a:p>
            <a:pPr algn="l">
              <a:lnSpc>
                <a:spcPct val="100000"/>
              </a:lnSpc>
              <a:spcBef>
                <a:spcPts val="0"/>
              </a:spcBef>
              <a:spcAft>
                <a:spcPts val="0"/>
              </a:spcAft>
            </a:pPr>
            <a:r>
              <a:rPr sz="1200" u="none" baseline="0">
                <a:solidFill>
                  <a:srgbClr val="000000"/>
                </a:solidFill>
                <a:latin typeface="+mj-lt"/>
                <a:ea typeface="+mn-ea"/>
                <a:cs typeface="+mn-cs"/>
              </a:rPr>
              <a:t>WPC 09, July 13-16</a:t>
            </a:r>
          </a:p>
        </p:txBody>
      </p:sp>
      <p:sp>
        <p:nvSpPr>
          <p:cNvPr id="4" name="Date Placeholder 4"/>
          <p:cNvSpPr txBox="1">
            <a:spLocks noGrp="1"/>
          </p:cNvSpPr>
          <p:nvPr>
            <p:ph type="dt" sz="half"/>
          </p:nvPr>
        </p:nvSpPr>
        <p:spPr>
          <a:xfrm>
            <a:off x="3884515" y="0"/>
            <a:ext cx="2971252" cy="456811"/>
          </a:xfrm>
          <a:prstGeom prst="rect">
            <a:avLst/>
          </a:prstGeom>
          <a:noFill/>
        </p:spPr>
        <p:txBody>
          <a:bodyPr/>
          <a:lstStyle/>
          <a:p>
            <a:pPr algn="r">
              <a:lnSpc>
                <a:spcPct val="100000"/>
              </a:lnSpc>
              <a:spcBef>
                <a:spcPts val="0"/>
              </a:spcBef>
              <a:spcAft>
                <a:spcPts val="0"/>
              </a:spcAft>
            </a:pPr>
            <a:fld id="{1D1B89AE-8D35-4BB5-B492-6D9BE4F23A39}" type="datetime1">
              <a:t>1/28/16</a:t>
            </a:fld>
          </a:p>
        </p:txBody>
      </p:sp>
      <p:sp>
        <p:nvSpPr>
          <p:cNvPr id="5" name="Slide Number Placeholder 5"/>
          <p:cNvSpPr txBox="1">
            <a:spLocks noGrp="1"/>
          </p:cNvSpPr>
          <p:nvPr>
            <p:ph type="sldNum" sz="quarter"/>
          </p:nvPr>
        </p:nvSpPr>
        <p:spPr>
          <a:xfrm>
            <a:off x="6248126" y="8684812"/>
            <a:ext cx="607641" cy="456811"/>
          </a:xfrm>
          <a:prstGeom prst="rect">
            <a:avLst/>
          </a:prstGeom>
          <a:noFill/>
        </p:spPr>
        <p:txBody>
          <a:bodyPr/>
          <a:lstStyle/>
          <a:p>
            <a:pPr algn="r">
              <a:lnSpc>
                <a:spcPct val="100000"/>
              </a:lnSpc>
              <a:spcBef>
                <a:spcPts val="0"/>
              </a:spcBef>
              <a:spcAft>
                <a:spcPts val="0"/>
              </a:spcAft>
            </a:pPr>
            <a:fld id="{5CC2A059-B141-45A7-B910-B096D6D06820}" type="slidenum">
              <a:t>&lt;number&gt;</a:t>
            </a:fld>
          </a:p>
        </p:txBody>
      </p:sp>
    </p:spTree>
  </p:cSld>
  <p:clrMapOvr>
    <a:masterClrMapping/>
  </p:clrMapOvr>
</p:notes>
</file>

<file path=ppt/slideLayouts/_rels/slideLayout1.xml.rels><?xml version="1.0" encoding="UTF-8" standalone="yes"?><Relationships xmlns="http://schemas.openxmlformats.org/package/2006/relationships"><Relationship Id="sm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smId1" Type="http://schemas.openxmlformats.org/officeDocument/2006/relationships/slideMaster" Target="../slideMasters/slideMaster2.xml"/></Relationships>
</file>

<file path=ppt/slideLayouts/_rels/slideLayout3.xml.rels><?xml version="1.0" encoding="UTF-8" standalone="yes"?><Relationships xmlns="http://schemas.openxmlformats.org/package/2006/relationships"><Relationship Id="smId1" Type="http://schemas.openxmlformats.org/officeDocument/2006/relationships/slideMaster" Target="../slideMasters/slideMaster3.xml"/></Relationships>
</file>

<file path=ppt/slideLayouts/_rels/slideLayout4.xml.rels><?xml version="1.0" encoding="UTF-8" standalone="yes"?><Relationships xmlns="http://schemas.openxmlformats.org/package/2006/relationships"><Relationship Id="smId1" Type="http://schemas.openxmlformats.org/officeDocument/2006/relationships/slideMaster" Target="../slideMasters/slideMaster4.xml"/></Relationships>
</file>

<file path=ppt/slideLayouts/_rels/slideLayout5.xml.rels><?xml version="1.0" encoding="UTF-8" standalone="yes"?><Relationships xmlns="http://schemas.openxmlformats.org/package/2006/relationships"><Relationship Id="smId1" Type="http://schemas.openxmlformats.org/officeDocument/2006/relationships/slideMaster" Target="../slideMasters/slideMaster5.xml"/></Relationships>
</file>

<file path=ppt/slideLayouts/_rels/slideLayout6.xml.rels><?xml version="1.0" encoding="UTF-8" standalone="yes"?><Relationships xmlns="http://schemas.openxmlformats.org/package/2006/relationships"><Relationship Id="smId1" Type="http://schemas.openxmlformats.org/officeDocument/2006/relationships/slideMaster" Target="../slideMasters/slideMaster6.xml"/></Relationships>
</file>

<file path=ppt/slideLayouts/_rels/slideLayout7.xml.rels><?xml version="1.0" encoding="UTF-8" standalone="yes"?><Relationships xmlns="http://schemas.openxmlformats.org/package/2006/relationships"><Relationship Id="smId1" Type="http://schemas.openxmlformats.org/officeDocument/2006/relationships/slideMaster" Target="../slideMasters/slideMaster7.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place_holder"/>
          <p:cNvSpPr txBox="1">
            <a:spLocks noGrp="1"/>
          </p:cNvSpPr>
          <p:nvPr>
            <p:ph type="title"/>
          </p:nvPr>
        </p:nvSpPr>
        <p:spPr>
          <a:xfrm>
            <a:off x="740833" y="627440"/>
            <a:ext cx="8607777" cy="1262440"/>
          </a:xfrm>
          <a:prstGeom prst="rect">
            <a:avLst/>
          </a:prstGeom>
        </p:spPr>
        <p:txBody>
          <a:bodyPr/>
          <a:p>
            <a:endParaRPr/>
          </a:p>
        </p:txBody>
      </p:sp>
    </p:spTree>
  </p:cSld>
  <p:clrMapOvr>
    <a:masterClrMapping/>
  </p:clrMapOvr>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
        <p:nvSpPr>
          <p:cNvPr id="2" name="place_holder"/>
          <p:cNvSpPr txBox="1">
            <a:spLocks noGrp="1"/>
          </p:cNvSpPr>
          <p:nvPr>
            <p:ph type="title"/>
          </p:nvPr>
        </p:nvSpPr>
        <p:spPr>
          <a:xfrm>
            <a:off x="740833" y="627440"/>
            <a:ext cx="8607777" cy="1262440"/>
          </a:xfrm>
          <a:prstGeom prst="rect">
            <a:avLst/>
          </a:prstGeom>
        </p:spPr>
        <p:txBody>
          <a:bodyPr/>
          <a:p>
            <a:endParaRPr/>
          </a:p>
        </p:txBody>
      </p:sp>
      <p:sp>
        <p:nvSpPr>
          <p:cNvPr id="3" name="place_holder"/>
          <p:cNvSpPr txBox="1">
            <a:spLocks noGrp="1"/>
          </p:cNvSpPr>
          <p:nvPr>
            <p:ph type="obj"/>
          </p:nvPr>
        </p:nvSpPr>
        <p:spPr>
          <a:xfrm>
            <a:off x="740833" y="2101547"/>
            <a:ext cx="8607777" cy="4762500"/>
          </a:xfrm>
          <a:prstGeom prst="rect">
            <a:avLst/>
          </a:prstGeom>
        </p:spPr>
        <p:txBody>
          <a:bodyPr/>
          <a:p>
            <a:endParaRPr/>
          </a:p>
        </p:txBody>
      </p:sp>
    </p:spTree>
  </p:cSld>
  <p:clrMapOvr>
    <a:masterClrMapping/>
  </p:clrMapOvr>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name="noGroup" id="1"/>
        <p:cNvGrpSpPr/>
        <p:nvPr/>
      </p:nvGrpSpPr>
      <p:grpSpPr>
        <a:xfrm>
          <a:off x="0" y="0"/>
          <a:ext cx="0" cy="0"/>
          <a:chOff x="0" y="0"/>
          <a:chExt cx="0" cy="0"/>
        </a:xfrm>
      </p:grpSpPr>
    </p:spTree>
  </p:cSld>
  <p:clrMapOvr>
    <a:masterClrMapping/>
  </p:clrMapOvr>
</p:sldLayout>
</file>

<file path=ppt/slideMasters/_rels/slideMaster1.xml.rels><?xml version="1.0" encoding="UTF-8" standalone="yes"?><Relationships xmlns="http://schemas.openxmlformats.org/package/2006/relationships"><Relationship Id="tId1" Type="http://schemas.openxmlformats.org/officeDocument/2006/relationships/theme" Target="../theme/theme1.xml"/><Relationship Id="lrId1" Type="http://schemas.openxmlformats.org/officeDocument/2006/relationships/slideLayout" Target="../slideLayouts/slideLayout1.xml"/><Relationship Id="picId66" Type="http://schemas.openxmlformats.org/officeDocument/2006/relationships/image" Target="../media/image66.png"/></Relationships>
</file>

<file path=ppt/slideMasters/_rels/slideMaster2.xml.rels><?xml version="1.0" encoding="UTF-8" standalone="yes"?><Relationships xmlns="http://schemas.openxmlformats.org/package/2006/relationships"><Relationship Id="tId1" Type="http://schemas.openxmlformats.org/officeDocument/2006/relationships/theme" Target="../theme/theme2.xml"/><Relationship Id="lrId2" Type="http://schemas.openxmlformats.org/officeDocument/2006/relationships/slideLayout" Target="../slideLayouts/slideLayout2.xml"/></Relationships>
</file>

<file path=ppt/slideMasters/_rels/slideMaster3.xml.rels><?xml version="1.0" encoding="UTF-8" standalone="yes"?><Relationships xmlns="http://schemas.openxmlformats.org/package/2006/relationships"><Relationship Id="tId1" Type="http://schemas.openxmlformats.org/officeDocument/2006/relationships/theme" Target="../theme/theme3.xml"/><Relationship Id="lrId3" Type="http://schemas.openxmlformats.org/officeDocument/2006/relationships/slideLayout" Target="../slideLayouts/slideLayout3.xml"/></Relationships>
</file>

<file path=ppt/slideMasters/_rels/slideMaster4.xml.rels><?xml version="1.0" encoding="UTF-8" standalone="yes"?><Relationships xmlns="http://schemas.openxmlformats.org/package/2006/relationships"><Relationship Id="tId1" Type="http://schemas.openxmlformats.org/officeDocument/2006/relationships/theme" Target="../theme/theme4.xml"/><Relationship Id="lrId4" Type="http://schemas.openxmlformats.org/officeDocument/2006/relationships/slideLayout" Target="../slideLayouts/slideLayout4.xml"/></Relationships>
</file>

<file path=ppt/slideMasters/_rels/slideMaster5.xml.rels><?xml version="1.0" encoding="UTF-8" standalone="yes"?><Relationships xmlns="http://schemas.openxmlformats.org/package/2006/relationships"><Relationship Id="tId1" Type="http://schemas.openxmlformats.org/officeDocument/2006/relationships/theme" Target="../theme/theme5.xml"/><Relationship Id="lrId5" Type="http://schemas.openxmlformats.org/officeDocument/2006/relationships/slideLayout" Target="../slideLayouts/slideLayout5.xml"/><Relationship Id="picId66" Type="http://schemas.openxmlformats.org/officeDocument/2006/relationships/image" Target="../media/image66.png"/></Relationships>
</file>

<file path=ppt/slideMasters/_rels/slideMaster6.xml.rels><?xml version="1.0" encoding="UTF-8" standalone="yes"?><Relationships xmlns="http://schemas.openxmlformats.org/package/2006/relationships"><Relationship Id="tId1" Type="http://schemas.openxmlformats.org/officeDocument/2006/relationships/theme" Target="../theme/theme6.xml"/><Relationship Id="lrId6" Type="http://schemas.openxmlformats.org/officeDocument/2006/relationships/slideLayout" Target="../slideLayouts/slideLayout6.xml"/></Relationships>
</file>

<file path=ppt/slideMasters/_rels/slideMaster7.xml.rels><?xml version="1.0" encoding="UTF-8" standalone="yes"?><Relationships xmlns="http://schemas.openxmlformats.org/package/2006/relationships"><Relationship Id="tId1" Type="http://schemas.openxmlformats.org/officeDocument/2006/relationships/theme" Target="../theme/theme7.xml"/><Relationship Id="lrId7" Type="http://schemas.openxmlformats.org/officeDocument/2006/relationships/slideLayout" Target="../slideLayouts/slideLayout7.xml"/><Relationship Id="picId67" Type="http://schemas.openxmlformats.org/officeDocument/2006/relationships/image" Target="../media/image67.jpg"/></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a:lin ang="5400000"/>
        </a:gradFill>
        <a:effectLst/>
      </p:bgPr>
    </p:bg>
    <p:spTree>
      <p:nvGrpSpPr>
        <p:cNvPr name="noGroup" id="1"/>
        <p:cNvGrpSpPr/>
        <p:nvPr/>
      </p:nvGrpSpPr>
      <p:grpSpPr>
        <a:xfrm>
          <a:off x="0" y="0"/>
          <a:ext cx="0" cy="0"/>
          <a:chOff x="0" y="0"/>
          <a:chExt cx="0" cy="0"/>
        </a:xfrm>
      </p:grpSpPr>
      <p:pic>
        <p:nvPicPr>
          <p:cNvPr id="2" name="Picture 3"/>
          <p:cNvPicPr/>
          <p:nvPr/>
        </p:nvPicPr>
        <p:blipFill>
          <a:blip xmlns:r="http://schemas.openxmlformats.org/officeDocument/2006/relationships" r:embed="picId66">
            <a:alphaModFix amt="100000"/>
          </a:blip>
          <a:stretch>
            <a:fillRect/>
          </a:stretch>
        </p:blipFill>
        <p:spPr>
          <a:xfrm>
            <a:off x="5997222" y="457171"/>
            <a:ext cx="6190530" cy="4857174"/>
          </a:xfrm>
          <a:prstGeom prst="rect">
            <a:avLst/>
          </a:prstGeom>
          <a:ln>
            <a:noFill/>
          </a:ln>
        </p:spPr>
      </p:pic>
      <p:sp>
        <p:nvSpPr>
          <p:cNvPr id="3" name="Title 1"/>
          <p:cNvSpPr txBox="1">
            <a:spLocks noGrp="1"/>
          </p:cNvSpPr>
          <p:nvPr>
            <p:ph type="title"/>
          </p:nvPr>
        </p:nvSpPr>
        <p:spPr>
          <a:xfrm>
            <a:off x="973378" y="1905000"/>
            <a:ext cx="6552667" cy="1523064"/>
          </a:xfrm>
          <a:prstGeom prst="rect">
            <a:avLst/>
          </a:prstGeom>
          <a:noFill/>
        </p:spPr>
        <p:txBody>
          <a:bodyPr/>
          <a:lstStyle/>
          <a:p>
            <a:pPr/>
            <a:endParaRPr/>
          </a:p>
        </p:txBody>
      </p:sp>
      <p:sp>
        <p:nvSpPr>
          <p:cNvPr id="4" name="Subtitle 2"/>
          <p:cNvSpPr txBox="1">
            <a:spLocks noGrp="1"/>
          </p:cNvSpPr>
          <p:nvPr>
            <p:ph type="body"/>
          </p:nvPr>
        </p:nvSpPr>
        <p:spPr>
          <a:xfrm>
            <a:off x="973378" y="4344566"/>
            <a:ext cx="4240172" cy="461130"/>
          </a:xfrm>
          <a:prstGeom prst="rect">
            <a:avLst/>
          </a:prstGeom>
          <a:noFill/>
        </p:spPr>
        <p:txBody>
          <a:bodyPr/>
          <a:lstStyle/>
          <a:p>
            <a:pPr/>
            <a:endParaRPr/>
          </a:p>
        </p:txBody>
      </p:sp>
      <p:sp>
        <p:nvSpPr>
          <p:cNvPr id="5" name="Text Placeholder 4"/>
          <p:cNvSpPr txBox="1">
            <a:spLocks noGrp="1"/>
          </p:cNvSpPr>
          <p:nvPr>
            <p:ph type="body"/>
          </p:nvPr>
        </p:nvSpPr>
        <p:spPr>
          <a:xfrm>
            <a:off x="973378" y="733273"/>
            <a:ext cx="6739495" cy="276462"/>
          </a:xfrm>
          <a:prstGeom prst="rect">
            <a:avLst/>
          </a:prstGeom>
          <a:noFill/>
        </p:spPr>
        <p:txBody>
          <a:bodyPr/>
          <a:lstStyle/>
          <a:p>
            <a:pPr lvl="1" marL="863945" indent="323979">
              <a:buSzPct val="75000"/>
              <a:buFont typeface="StarSymbol"/>
              <a:buChar char="–"/>
            </a:pPr>
            <a:endParaRPr/>
          </a:p>
          <a:p>
            <a:pPr lvl="2" marL="1295918" indent="287981">
              <a:buSzPct val="45000"/>
              <a:buFont typeface="StarSymbol"/>
              <a:buChar char="●"/>
            </a:pPr>
            <a:endParaRPr/>
          </a:p>
          <a:p>
            <a:pPr lvl="3" marL="1727891" indent="215986">
              <a:buSzPct val="75000"/>
              <a:buFont typeface="StarSymbol"/>
              <a:buChar char="–"/>
            </a:pPr>
            <a:endParaRPr/>
          </a:p>
          <a:p>
            <a:pPr lvl="4" marL="2159863" indent="215986">
              <a:buSzPct val="45000"/>
              <a:buFont typeface="StarSymbol"/>
              <a:buChar char="●"/>
            </a:pPr>
            <a:endParaRPr/>
          </a:p>
          <a:p>
            <a:pPr lvl="5" marL="2591836" indent="215986">
              <a:buSzPct val="45000"/>
              <a:buFont typeface="StarSymbol"/>
              <a:buChar char="●"/>
            </a:pPr>
            <a:endParaRPr/>
          </a:p>
          <a:p>
            <a:pPr lvl="5" marL="2591836" indent="215986">
              <a:buSzPct val="45000"/>
              <a:buFont typeface="StarSymbol"/>
              <a:buChar char="●"/>
            </a:pPr>
            <a:endParaRPr/>
          </a:p>
          <a:p>
            <a:pPr/>
            <a:endParaRPr/>
          </a:p>
        </p:txBody>
      </p:sp>
    </p:spTree>
  </p:cSld>
  <p:clrMap folHlink="folHlink" hlink="hlink" accent6="accent6" accent5="accent5" accent4="accent4" accent3="accent3" accent2="accent2" accent1="accent1" tx2="dk2" tx1="dk1" bg2="lt2" bg1="lt1"/>
  <p:sldLayoutIdLst>
    <p:sldLayoutId r:id="lrId1" id="2147483649"/>
  </p:sldLayoutIdLst>
  <p:txStyles>
    <p:titleStyle/>
    <p:bodyStyle/>
    <p:otherStyle/>
  </p:txStyles>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a:lin ang="5400000"/>
        </a:gradFill>
        <a:effectLst/>
      </p:bgPr>
    </p:bg>
    <p:spTree>
      <p:nvGrpSpPr>
        <p:cNvPr name="noGroup" id="1"/>
        <p:cNvGrpSpPr/>
        <p:nvPr/>
      </p:nvGrpSpPr>
      <p:grpSpPr>
        <a:xfrm>
          <a:off x="0" y="0"/>
          <a:ext cx="0" cy="0"/>
          <a:chOff x="0" y="0"/>
          <a:chExt cx="0" cy="0"/>
        </a:xfrm>
      </p:grpSpPr>
      <p:sp>
        <p:nvSpPr>
          <p:cNvPr id="2" name="Title 1"/>
          <p:cNvSpPr txBox="1">
            <a:spLocks noGrp="1"/>
          </p:cNvSpPr>
          <p:nvPr>
            <p:ph type="title"/>
          </p:nvPr>
        </p:nvSpPr>
        <p:spPr>
          <a:xfrm>
            <a:off x="507928" y="230025"/>
            <a:ext cx="11171896" cy="664518"/>
          </a:xfrm>
          <a:prstGeom prst="rect">
            <a:avLst/>
          </a:prstGeom>
          <a:noFill/>
        </p:spPr>
        <p:txBody>
          <a:bodyPr/>
          <a:lstStyle/>
          <a:p>
            <a:pPr/>
            <a:endParaRPr/>
          </a:p>
        </p:txBody>
      </p:sp>
      <p:sp>
        <p:nvSpPr>
          <p:cNvPr id="3" name="Text Placeholder 5"/>
          <p:cNvSpPr txBox="1">
            <a:spLocks noGrp="1"/>
          </p:cNvSpPr>
          <p:nvPr>
            <p:ph type="body"/>
          </p:nvPr>
        </p:nvSpPr>
        <p:spPr>
          <a:xfrm>
            <a:off x="507928" y="1411471"/>
            <a:ext cx="11171896" cy="2000034"/>
          </a:xfrm>
          <a:prstGeom prst="rect">
            <a:avLst/>
          </a:prstGeom>
          <a:noFill/>
        </p:spPr>
        <p:txBody>
          <a:bodyPr/>
          <a:lstStyle/>
          <a:p>
            <a:pPr lvl="1" marL="863945" indent="323979">
              <a:buSzPct val="75000"/>
              <a:buFont typeface="StarSymbol"/>
              <a:buChar char="–"/>
            </a:pPr>
            <a:endParaRPr/>
          </a:p>
          <a:p>
            <a:pPr lvl="2" marL="1295918" indent="287981">
              <a:buSzPct val="45000"/>
              <a:buFont typeface="StarSymbol"/>
              <a:buChar char="●"/>
            </a:pPr>
            <a:endParaRPr/>
          </a:p>
          <a:p>
            <a:pPr lvl="3" marL="1727891" indent="215986">
              <a:buSzPct val="75000"/>
              <a:buFont typeface="StarSymbol"/>
              <a:buChar char="–"/>
            </a:pPr>
            <a:endParaRPr/>
          </a:p>
          <a:p>
            <a:pPr lvl="4" marL="2159863" indent="215986">
              <a:buSzPct val="45000"/>
              <a:buFont typeface="StarSymbol"/>
              <a:buChar char="●"/>
            </a:pPr>
            <a:endParaRPr/>
          </a:p>
          <a:p>
            <a:pPr lvl="5" marL="2591836" indent="215986">
              <a:buSzPct val="45000"/>
              <a:buFont typeface="StarSymbol"/>
              <a:buChar char="●"/>
            </a:pPr>
            <a:endParaRPr/>
          </a:p>
          <a:p>
            <a:pPr lvl="5" marL="2591836" indent="215986">
              <a:buSzPct val="45000"/>
              <a:buFont typeface="StarSymbol"/>
              <a:buChar char="●"/>
            </a:pPr>
            <a:endParaRPr/>
          </a:p>
          <a:p>
            <a:pPr lvl="0" marL="460410" indent="460051">
              <a:buChar char="•"/>
            </a:pPr>
            <a:endParaRPr/>
          </a:p>
          <a:p>
            <a:pPr lvl="1" marL="860345" indent="399574">
              <a:buChar char="•"/>
            </a:pPr>
            <a:endParaRPr/>
          </a:p>
          <a:p>
            <a:pPr lvl="2" marL="1258840" indent="398134">
              <a:buChar char="•"/>
            </a:pPr>
            <a:endParaRPr/>
          </a:p>
          <a:p>
            <a:pPr lvl="3" marL="1604778" indent="345578">
              <a:buChar char="•"/>
            </a:pPr>
            <a:endParaRPr/>
          </a:p>
          <a:p>
            <a:pPr lvl="4" marL="1941357" indent="336218">
              <a:buChar char="•"/>
            </a:pPr>
            <a:endParaRPr/>
          </a:p>
        </p:txBody>
      </p:sp>
    </p:spTree>
  </p:cSld>
  <p:clrMap folHlink="folHlink" hlink="hlink" accent6="accent6" accent5="accent5" accent4="accent4" accent3="accent3" accent2="accent2" accent1="accent1" tx2="dk2" tx1="dk1" bg2="lt2" bg1="lt1"/>
  <p:sldLayoutIdLst>
    <p:sldLayoutId r:id="lrId2" id="2147483650"/>
  </p:sldLayoutIdLst>
  <p:txStyles>
    <p:titleStyle/>
    <p:bodyStyle/>
    <p:otherStyle/>
  </p:txStyles>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a:lin ang="5400000"/>
        </a:gradFill>
        <a:effectLst/>
      </p:bgPr>
    </p:bg>
    <p:spTree>
      <p:nvGrpSpPr>
        <p:cNvPr name="noGroup" id="1"/>
        <p:cNvGrpSpPr/>
        <p:nvPr/>
      </p:nvGrpSpPr>
      <p:grpSpPr>
        <a:xfrm>
          <a:off x="0" y="0"/>
          <a:ext cx="0" cy="0"/>
          <a:chOff x="0" y="0"/>
          <a:chExt cx="0" cy="0"/>
        </a:xfrm>
      </p:grpSpPr>
      <p:sp>
        <p:nvSpPr>
          <p:cNvPr id="2" name="Title 1"/>
          <p:cNvSpPr txBox="1">
            <a:spLocks noGrp="1"/>
          </p:cNvSpPr>
          <p:nvPr>
            <p:ph type="title"/>
          </p:nvPr>
        </p:nvSpPr>
        <p:spPr>
          <a:xfrm>
            <a:off x="507928" y="230025"/>
            <a:ext cx="11171896" cy="664518"/>
          </a:xfrm>
          <a:prstGeom prst="rect">
            <a:avLst/>
          </a:prstGeom>
          <a:noFill/>
        </p:spPr>
        <p:txBody>
          <a:bodyPr/>
          <a:lstStyle/>
          <a:p>
            <a:pPr/>
            <a:endParaRPr/>
          </a:p>
        </p:txBody>
      </p:sp>
      <p:sp>
        <p:nvSpPr>
          <p:cNvPr id="3" name=""/>
          <p:cNvSpPr txBox="1">
            <a:spLocks noGrp="1"/>
          </p:cNvSpPr>
          <p:nvPr>
            <p:ph type="body"/>
          </p:nvPr>
        </p:nvSpPr>
        <p:spPr>
          <a:xfrm>
            <a:off x="609081" y="1604418"/>
            <a:ext cx="10968869" cy="3977029"/>
          </a:xfrm>
          <a:prstGeom prst="rect">
            <a:avLst/>
          </a:prstGeom>
          <a:noFill/>
        </p:spPr>
        <p:txBody>
          <a:bodyPr/>
          <a:p>
            <a:endParaRPr/>
          </a:p>
        </p:txBody>
      </p:sp>
    </p:spTree>
  </p:cSld>
  <p:clrMap folHlink="folHlink" hlink="hlink" accent6="accent6" accent5="accent5" accent4="accent4" accent3="accent3" accent2="accent2" accent1="accent1" tx2="dk2" tx1="dk1" bg2="lt2" bg1="lt1"/>
  <p:sldLayoutIdLst>
    <p:sldLayoutId r:id="lrId3" id="2147483651"/>
  </p:sldLayoutIdLst>
  <p:txStyles>
    <p:titleStyle/>
    <p:bodyStyle/>
    <p:otherStyle/>
  </p:txStyles>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a:lin ang="5400000"/>
        </a:gradFill>
        <a:effectLst/>
      </p:bgPr>
    </p:bg>
    <p:spTree>
      <p:nvGrpSpPr>
        <p:cNvPr name="noGroup" id="1"/>
        <p:cNvGrpSpPr/>
        <p:nvPr/>
      </p:nvGrpSpPr>
      <p:grpSpPr>
        <a:xfrm>
          <a:off x="0" y="0"/>
          <a:ext cx="0" cy="0"/>
          <a:chOff x="0" y="0"/>
          <a:chExt cx="0" cy="0"/>
        </a:xfrm>
      </p:grpSpPr>
      <p:sp>
        <p:nvSpPr>
          <p:cNvPr id="2" name="Title 1"/>
          <p:cNvSpPr txBox="1">
            <a:spLocks noGrp="1"/>
          </p:cNvSpPr>
          <p:nvPr>
            <p:ph type="title"/>
          </p:nvPr>
        </p:nvSpPr>
        <p:spPr>
          <a:xfrm>
            <a:off x="507928" y="230025"/>
            <a:ext cx="11171896" cy="664518"/>
          </a:xfrm>
          <a:prstGeom prst="rect">
            <a:avLst/>
          </a:prstGeom>
          <a:noFill/>
        </p:spPr>
        <p:txBody>
          <a:bodyPr/>
          <a:lstStyle/>
          <a:p>
            <a:pPr/>
            <a:endParaRPr/>
          </a:p>
        </p:txBody>
      </p:sp>
      <p:sp>
        <p:nvSpPr>
          <p:cNvPr id="3" name="Content Placeholder 2"/>
          <p:cNvSpPr txBox="1">
            <a:spLocks noGrp="1"/>
          </p:cNvSpPr>
          <p:nvPr>
            <p:ph type="body"/>
          </p:nvPr>
        </p:nvSpPr>
        <p:spPr>
          <a:xfrm>
            <a:off x="507928" y="1412910"/>
            <a:ext cx="11171896" cy="2000034"/>
          </a:xfrm>
          <a:prstGeom prst="rect">
            <a:avLst/>
          </a:prstGeom>
          <a:noFill/>
        </p:spPr>
        <p:txBody>
          <a:bodyPr/>
          <a:lstStyle/>
          <a:p>
            <a:pPr lvl="1" marL="863945" indent="323979">
              <a:buSzPct val="75000"/>
              <a:buFont typeface="StarSymbol"/>
              <a:buChar char="–"/>
            </a:pPr>
            <a:endParaRPr/>
          </a:p>
          <a:p>
            <a:pPr lvl="2" marL="1295918" indent="287981">
              <a:buSzPct val="45000"/>
              <a:buFont typeface="StarSymbol"/>
              <a:buChar char="●"/>
            </a:pPr>
            <a:endParaRPr/>
          </a:p>
          <a:p>
            <a:pPr lvl="3" marL="1727891" indent="215986">
              <a:buSzPct val="75000"/>
              <a:buFont typeface="StarSymbol"/>
              <a:buChar char="–"/>
            </a:pPr>
            <a:endParaRPr/>
          </a:p>
          <a:p>
            <a:pPr lvl="4" marL="2159863" indent="215986">
              <a:buSzPct val="45000"/>
              <a:buFont typeface="StarSymbol"/>
              <a:buChar char="●"/>
            </a:pPr>
            <a:endParaRPr/>
          </a:p>
          <a:p>
            <a:pPr lvl="5" marL="2591836" indent="215986">
              <a:buSzPct val="45000"/>
              <a:buFont typeface="StarSymbol"/>
              <a:buChar char="●"/>
            </a:pPr>
            <a:endParaRPr/>
          </a:p>
          <a:p>
            <a:pPr lvl="5" marL="2591836" indent="215986">
              <a:buSzPct val="45000"/>
              <a:buFont typeface="StarSymbol"/>
              <a:buChar char="●"/>
            </a:pPr>
            <a:endParaRPr/>
          </a:p>
          <a:p>
            <a:pPr lvl="0" marL="460410" indent="460051">
              <a:buChar char="•"/>
            </a:pPr>
            <a:endParaRPr/>
          </a:p>
          <a:p>
            <a:pPr lvl="1" marL="860345" indent="399574">
              <a:buChar char="•"/>
            </a:pPr>
            <a:endParaRPr/>
          </a:p>
          <a:p>
            <a:pPr lvl="2" marL="1258840" indent="398134">
              <a:buChar char="•"/>
            </a:pPr>
            <a:endParaRPr/>
          </a:p>
          <a:p>
            <a:pPr lvl="3" marL="1604778" indent="345578">
              <a:buChar char="•"/>
            </a:pPr>
            <a:endParaRPr/>
          </a:p>
          <a:p>
            <a:pPr lvl="4" marL="1941357" indent="336218">
              <a:buChar char="•"/>
            </a:pPr>
            <a:endParaRPr/>
          </a:p>
        </p:txBody>
      </p:sp>
    </p:spTree>
  </p:cSld>
  <p:clrMap folHlink="folHlink" hlink="hlink" accent6="accent6" accent5="accent5" accent4="accent4" accent3="accent3" accent2="accent2" accent1="accent1" tx2="dk2" tx1="dk1" bg2="lt2" bg1="lt1"/>
  <p:sldLayoutIdLst>
    <p:sldLayoutId r:id="lrId4" id="2147483652"/>
  </p:sldLayoutIdLst>
  <p:txStyles>
    <p:titleStyle/>
    <p:bodyStyle/>
    <p:otherStyle/>
  </p:txStyles>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a:lin ang="5400000"/>
        </a:gradFill>
        <a:effectLst/>
      </p:bgPr>
    </p:bg>
    <p:spTree>
      <p:nvGrpSpPr>
        <p:cNvPr name="noGroup" id="1"/>
        <p:cNvGrpSpPr/>
        <p:nvPr/>
      </p:nvGrpSpPr>
      <p:grpSpPr>
        <a:xfrm>
          <a:off x="0" y="0"/>
          <a:ext cx="0" cy="0"/>
          <a:chOff x="0" y="0"/>
          <a:chExt cx="0" cy="0"/>
        </a:xfrm>
      </p:grpSpPr>
      <p:pic>
        <p:nvPicPr>
          <p:cNvPr id="2" name="Picture 3"/>
          <p:cNvPicPr/>
          <p:nvPr/>
        </p:nvPicPr>
        <p:blipFill>
          <a:blip xmlns:r="http://schemas.openxmlformats.org/officeDocument/2006/relationships" r:embed="picId66">
            <a:alphaModFix amt="100000"/>
          </a:blip>
          <a:stretch>
            <a:fillRect/>
          </a:stretch>
        </p:blipFill>
        <p:spPr>
          <a:xfrm>
            <a:off x="5997222" y="457171"/>
            <a:ext cx="6190530" cy="4857174"/>
          </a:xfrm>
          <a:prstGeom prst="rect">
            <a:avLst/>
          </a:prstGeom>
          <a:ln>
            <a:noFill/>
          </a:ln>
        </p:spPr>
      </p:pic>
      <p:sp>
        <p:nvSpPr>
          <p:cNvPr id="3" name="Title 1"/>
          <p:cNvSpPr txBox="1">
            <a:spLocks noGrp="1"/>
          </p:cNvSpPr>
          <p:nvPr>
            <p:ph type="title"/>
          </p:nvPr>
        </p:nvSpPr>
        <p:spPr>
          <a:xfrm>
            <a:off x="1825085" y="451411"/>
            <a:ext cx="6062018" cy="1523064"/>
          </a:xfrm>
          <a:prstGeom prst="rect">
            <a:avLst/>
          </a:prstGeom>
          <a:noFill/>
        </p:spPr>
        <p:txBody>
          <a:bodyPr/>
          <a:lstStyle/>
          <a:p>
            <a:pPr/>
            <a:endParaRPr/>
          </a:p>
        </p:txBody>
      </p:sp>
      <p:sp>
        <p:nvSpPr>
          <p:cNvPr id="4" name="Subtitle 2"/>
          <p:cNvSpPr txBox="1">
            <a:spLocks noGrp="1"/>
          </p:cNvSpPr>
          <p:nvPr>
            <p:ph type="body"/>
          </p:nvPr>
        </p:nvSpPr>
        <p:spPr>
          <a:xfrm>
            <a:off x="1824725" y="4344566"/>
            <a:ext cx="3782281" cy="461130"/>
          </a:xfrm>
          <a:prstGeom prst="rect">
            <a:avLst/>
          </a:prstGeom>
          <a:noFill/>
        </p:spPr>
        <p:txBody>
          <a:bodyPr/>
          <a:lstStyle/>
          <a:p>
            <a:pPr/>
            <a:endParaRPr/>
          </a:p>
        </p:txBody>
      </p:sp>
      <p:sp>
        <p:nvSpPr>
          <p:cNvPr id="5" name="Text Placeholder 6"/>
          <p:cNvSpPr txBox="1">
            <a:spLocks noGrp="1"/>
          </p:cNvSpPr>
          <p:nvPr>
            <p:ph type="body"/>
          </p:nvPr>
        </p:nvSpPr>
        <p:spPr>
          <a:xfrm>
            <a:off x="973018" y="1983835"/>
            <a:ext cx="7013078" cy="1384472"/>
          </a:xfrm>
          <a:prstGeom prst="rect">
            <a:avLst/>
          </a:prstGeom>
          <a:noFill/>
        </p:spPr>
        <p:txBody>
          <a:bodyPr/>
          <a:lstStyle/>
          <a:p>
            <a:pPr lvl="1" marL="863945" indent="323979">
              <a:buSzPct val="75000"/>
              <a:buFont typeface="StarSymbol"/>
              <a:buChar char="–"/>
            </a:pPr>
            <a:endParaRPr/>
          </a:p>
          <a:p>
            <a:pPr lvl="2" marL="1295918" indent="287981">
              <a:buSzPct val="45000"/>
              <a:buFont typeface="StarSymbol"/>
              <a:buChar char="●"/>
            </a:pPr>
            <a:endParaRPr/>
          </a:p>
          <a:p>
            <a:pPr lvl="3" marL="1727891" indent="215986">
              <a:buSzPct val="75000"/>
              <a:buFont typeface="StarSymbol"/>
              <a:buChar char="–"/>
            </a:pPr>
            <a:endParaRPr/>
          </a:p>
          <a:p>
            <a:pPr lvl="4" marL="2159863" indent="215986">
              <a:buSzPct val="45000"/>
              <a:buFont typeface="StarSymbol"/>
              <a:buChar char="●"/>
            </a:pPr>
            <a:endParaRPr/>
          </a:p>
          <a:p>
            <a:pPr lvl="5" marL="2591836" indent="215986">
              <a:buSzPct val="45000"/>
              <a:buFont typeface="StarSymbol"/>
              <a:buChar char="●"/>
            </a:pPr>
            <a:endParaRPr/>
          </a:p>
          <a:p>
            <a:pPr lvl="5" marL="2591836" indent="215986">
              <a:buSzPct val="45000"/>
              <a:buFont typeface="StarSymbol"/>
              <a:buChar char="●"/>
            </a:pPr>
            <a:endParaRPr/>
          </a:p>
          <a:p>
            <a:pPr/>
            <a:endParaRPr/>
          </a:p>
        </p:txBody>
      </p:sp>
    </p:spTree>
  </p:cSld>
  <p:clrMap folHlink="folHlink" hlink="hlink" accent6="accent6" accent5="accent5" accent4="accent4" accent3="accent3" accent2="accent2" accent1="accent1" tx2="dk2" tx1="dk1" bg2="lt2" bg1="lt1"/>
  <p:sldLayoutIdLst>
    <p:sldLayoutId r:id="lrId5" id="2147483653"/>
  </p:sldLayoutIdLst>
  <p:txStyles>
    <p:titleStyle/>
    <p:bodyStyle/>
    <p:otherStyle/>
  </p:txStyles>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a:lin ang="5400000"/>
        </a:gradFill>
        <a:effectLst/>
      </p:bgPr>
    </p:bg>
    <p:spTree>
      <p:nvGrpSpPr>
        <p:cNvPr name="noGroup" id="1"/>
        <p:cNvGrpSpPr/>
        <p:nvPr/>
      </p:nvGrpSpPr>
      <p:grpSpPr>
        <a:xfrm>
          <a:off x="0" y="0"/>
          <a:ext cx="0" cy="0"/>
          <a:chOff x="0" y="0"/>
          <a:chExt cx="0" cy="0"/>
        </a:xfrm>
      </p:grpSpPr>
      <p:sp>
        <p:nvSpPr>
          <p:cNvPr id="2" name=""/>
          <p:cNvSpPr txBox="1">
            <a:spLocks noGrp="1"/>
          </p:cNvSpPr>
          <p:nvPr>
            <p:ph type="title"/>
          </p:nvPr>
        </p:nvSpPr>
        <p:spPr>
          <a:xfrm>
            <a:off x="609081" y="273582"/>
            <a:ext cx="10968869" cy="1144727"/>
          </a:xfrm>
          <a:prstGeom prst="rect">
            <a:avLst/>
          </a:prstGeom>
          <a:noFill/>
        </p:spPr>
        <p:txBody>
          <a:bodyPr/>
          <a:p>
            <a:endParaRPr/>
          </a:p>
        </p:txBody>
      </p:sp>
      <p:sp>
        <p:nvSpPr>
          <p:cNvPr id="3" name=""/>
          <p:cNvSpPr txBox="1">
            <a:spLocks noGrp="1"/>
          </p:cNvSpPr>
          <p:nvPr>
            <p:ph type="body"/>
          </p:nvPr>
        </p:nvSpPr>
        <p:spPr>
          <a:xfrm>
            <a:off x="609081" y="1604418"/>
            <a:ext cx="10968869" cy="3977029"/>
          </a:xfrm>
          <a:prstGeom prst="rect">
            <a:avLst/>
          </a:prstGeom>
          <a:noFill/>
        </p:spPr>
        <p:txBody>
          <a:bodyPr/>
          <a:p>
            <a:endParaRPr/>
          </a:p>
        </p:txBody>
      </p:sp>
    </p:spTree>
  </p:cSld>
  <p:clrMap folHlink="folHlink" hlink="hlink" accent6="accent6" accent5="accent5" accent4="accent4" accent3="accent3" accent2="accent2" accent1="accent1" tx2="dk2" tx1="dk1" bg2="lt2" bg1="lt1"/>
  <p:sldLayoutIdLst>
    <p:sldLayoutId r:id="lrId6" id="2147483654"/>
  </p:sldLayoutIdLst>
  <p:txStyles>
    <p:titleStyle/>
    <p:bodyStyle/>
    <p:otherStyle/>
  </p:txStyles>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xmlns:r="http://schemas.openxmlformats.org/officeDocument/2006/relationships" r:embed="picId67"/>
          <a:stretch>
            <a:fillRect/>
          </a:stretch>
        </a:blipFill>
        <a:effectLst/>
      </p:bgPr>
    </p:bg>
    <p:spTree>
      <p:nvGrpSpPr>
        <p:cNvPr name="noGroup" id="1"/>
        <p:cNvGrpSpPr/>
        <p:nvPr/>
      </p:nvGrpSpPr>
      <p:grpSpPr>
        <a:xfrm>
          <a:off x="0" y="0"/>
          <a:ext cx="0" cy="0"/>
          <a:chOff x="0" y="0"/>
          <a:chExt cx="0" cy="0"/>
        </a:xfrm>
      </p:grpSpPr>
    </p:spTree>
  </p:cSld>
  <p:clrMap folHlink="folHlink" hlink="hlink" accent6="accent6" accent5="accent5" accent4="accent4" accent3="accent3" accent2="accent2" accent1="accent1" tx2="dk2" tx1="dk1" bg2="lt2" bg1="lt1"/>
  <p:sldLayoutIdLst>
    <p:sldLayoutId r:id="lrId7" id="2147483655"/>
  </p:sldLayoutIdLst>
  <p:txStyles>
    <p:titleStyle/>
    <p:bodyStyle/>
    <p:otherStyle/>
  </p:txStyles>
</p:sldMaster>
</file>

<file path=ppt/slides/_rels/slide1.xml.rels><?xml version="1.0" encoding="UTF-8" standalone="yes"?><Relationships xmlns="http://schemas.openxmlformats.org/package/2006/relationships"><Relationship Id="lrId1" Type="http://schemas.openxmlformats.org/officeDocument/2006/relationships/slideLayout" Target="../slideLayouts/slideLayout1.xml"/><Relationship Id="nId1"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lrId3" Type="http://schemas.openxmlformats.org/officeDocument/2006/relationships/slideLayout" Target="../slideLayouts/slideLayout3.xml"/><Relationship Id="picId2" Type="http://schemas.openxmlformats.org/officeDocument/2006/relationships/image" Target="../media/image2.png"/><Relationship Id="picId18" Type="http://schemas.openxmlformats.org/officeDocument/2006/relationships/image" Target="../media/image18.png"/><Relationship Id="picId19" Type="http://schemas.openxmlformats.org/officeDocument/2006/relationships/image" Target="../media/image19.png"/><Relationship Id="picId20" Type="http://schemas.openxmlformats.org/officeDocument/2006/relationships/image" Target="../media/image20.png"/><Relationship Id="picId21" Type="http://schemas.openxmlformats.org/officeDocument/2006/relationships/image" Target="../media/image21.png"/><Relationship Id="picId22" Type="http://schemas.openxmlformats.org/officeDocument/2006/relationships/image" Target="../media/image22.png"/><Relationship Id="picId23" Type="http://schemas.openxmlformats.org/officeDocument/2006/relationships/image" Target="../media/image23.png"/><Relationship Id="nId10"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lrId3" Type="http://schemas.openxmlformats.org/officeDocument/2006/relationships/slideLayout" Target="../slideLayouts/slideLayout3.xml"/><Relationship Id="hId1" Type="http://schemas.openxmlformats.org/officeDocument/2006/relationships/hyperlink" Target="http://www.epmconnect.com/" TargetMode="External"/><Relationship Id="picId24" Type="http://schemas.openxmlformats.org/officeDocument/2006/relationships/image" Target="../media/image24.png"/><Relationship Id="nId11"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lrId3" Type="http://schemas.openxmlformats.org/officeDocument/2006/relationships/slideLayout" Target="../slideLayouts/slideLayout3.xml"/><Relationship Id="picId26" Type="http://schemas.openxmlformats.org/officeDocument/2006/relationships/image" Target="../media/image26.png"/><Relationship Id="picId27" Type="http://schemas.openxmlformats.org/officeDocument/2006/relationships/image" Target="../media/image27.png"/><Relationship Id="picId28" Type="http://schemas.openxmlformats.org/officeDocument/2006/relationships/image" Target="../media/image28.png"/><Relationship Id="picId29" Type="http://schemas.openxmlformats.org/officeDocument/2006/relationships/image" Target="../media/image29.png"/><Relationship Id="picId30" Type="http://schemas.openxmlformats.org/officeDocument/2006/relationships/image" Target="../media/image30.png"/><Relationship Id="picId31" Type="http://schemas.openxmlformats.org/officeDocument/2006/relationships/image" Target="../media/image31.png"/><Relationship Id="nId1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lrId3" Type="http://schemas.openxmlformats.org/officeDocument/2006/relationships/slideLayout" Target="../slideLayouts/slideLayout3.xml"/><Relationship Id="picId32" Type="http://schemas.openxmlformats.org/officeDocument/2006/relationships/image" Target="../media/image32.png"/><Relationship Id="picId33" Type="http://schemas.openxmlformats.org/officeDocument/2006/relationships/image" Target="../media/image33.png"/><Relationship Id="picId34" Type="http://schemas.openxmlformats.org/officeDocument/2006/relationships/image" Target="../media/image34.png"/><Relationship Id="picId27" Type="http://schemas.openxmlformats.org/officeDocument/2006/relationships/image" Target="../media/image27.png"/><Relationship Id="nId13"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lrId3" Type="http://schemas.openxmlformats.org/officeDocument/2006/relationships/slideLayout" Target="../slideLayouts/slideLayout3.xml"/><Relationship Id="picId32" Type="http://schemas.openxmlformats.org/officeDocument/2006/relationships/image" Target="../media/image32.png"/><Relationship Id="picId33" Type="http://schemas.openxmlformats.org/officeDocument/2006/relationships/image" Target="../media/image33.png"/><Relationship Id="picId34" Type="http://schemas.openxmlformats.org/officeDocument/2006/relationships/image" Target="../media/image34.png"/><Relationship Id="picId27" Type="http://schemas.openxmlformats.org/officeDocument/2006/relationships/image" Target="../media/image27.png"/><Relationship Id="nId14"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lrId3" Type="http://schemas.openxmlformats.org/officeDocument/2006/relationships/slideLayout" Target="../slideLayouts/slideLayout3.xml"/><Relationship Id="picId35" Type="http://schemas.openxmlformats.org/officeDocument/2006/relationships/image" Target="../media/image35.png"/><Relationship Id="picId36" Type="http://schemas.openxmlformats.org/officeDocument/2006/relationships/image" Target="../media/image36.png"/><Relationship Id="picId37" Type="http://schemas.openxmlformats.org/officeDocument/2006/relationships/image" Target="../media/image37.png"/><Relationship Id="picId38" Type="http://schemas.openxmlformats.org/officeDocument/2006/relationships/image" Target="../media/image38.png"/><Relationship Id="picId39" Type="http://schemas.openxmlformats.org/officeDocument/2006/relationships/image" Target="../media/image39.png"/><Relationship Id="picId40" Type="http://schemas.openxmlformats.org/officeDocument/2006/relationships/image" Target="../media/image40.png"/><Relationship Id="picId41" Type="http://schemas.openxmlformats.org/officeDocument/2006/relationships/image" Target="../media/image41.png"/><Relationship Id="picId42" Type="http://schemas.openxmlformats.org/officeDocument/2006/relationships/image" Target="../media/image42.png"/><Relationship Id="picId43" Type="http://schemas.openxmlformats.org/officeDocument/2006/relationships/image" Target="../media/image43.png"/><Relationship Id="picId44" Type="http://schemas.openxmlformats.org/officeDocument/2006/relationships/image" Target="../media/image44.png"/><Relationship Id="nId15"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lrId3" Type="http://schemas.openxmlformats.org/officeDocument/2006/relationships/slideLayout" Target="../slideLayouts/slideLayout3.xml"/><Relationship Id="picId45" Type="http://schemas.openxmlformats.org/officeDocument/2006/relationships/image" Target="../media/image45.png"/><Relationship Id="picId46" Type="http://schemas.openxmlformats.org/officeDocument/2006/relationships/image" Target="../media/image46.png"/><Relationship Id="nId16"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lrId3" Type="http://schemas.openxmlformats.org/officeDocument/2006/relationships/slideLayout" Target="../slideLayouts/slideLayout3.xml"/><Relationship Id="picId47" Type="http://schemas.openxmlformats.org/officeDocument/2006/relationships/image" Target="../media/image47.png"/><Relationship Id="picId48" Type="http://schemas.openxmlformats.org/officeDocument/2006/relationships/image" Target="../media/image48.png"/><Relationship Id="picId49" Type="http://schemas.openxmlformats.org/officeDocument/2006/relationships/image" Target="../media/image49.png"/><Relationship Id="picId50" Type="http://schemas.openxmlformats.org/officeDocument/2006/relationships/image" Target="../media/image50.png"/><Relationship Id="picId51" Type="http://schemas.openxmlformats.org/officeDocument/2006/relationships/image" Target="../media/image51.png"/><Relationship Id="picId52" Type="http://schemas.openxmlformats.org/officeDocument/2006/relationships/image" Target="../media/image52.png"/><Relationship Id="picId53" Type="http://schemas.openxmlformats.org/officeDocument/2006/relationships/image" Target="../media/image53.png"/><Relationship Id="picId54" Type="http://schemas.openxmlformats.org/officeDocument/2006/relationships/image" Target="../media/image54.png"/><Relationship Id="picId55" Type="http://schemas.openxmlformats.org/officeDocument/2006/relationships/image" Target="../media/image55.png"/><Relationship Id="picId56" Type="http://schemas.openxmlformats.org/officeDocument/2006/relationships/image" Target="../media/image56.png"/><Relationship Id="picId57" Type="http://schemas.openxmlformats.org/officeDocument/2006/relationships/image" Target="../media/image57.png"/><Relationship Id="picId46" Type="http://schemas.openxmlformats.org/officeDocument/2006/relationships/image" Target="../media/image46.png"/><Relationship Id="nId17"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lrId5" Type="http://schemas.openxmlformats.org/officeDocument/2006/relationships/slideLayout" Target="../slideLayouts/slideLayout5.xml"/><Relationship Id="nId18" Type="http://schemas.openxmlformats.org/officeDocument/2006/relationships/notesSlide" Target="../notesSlides/notesSlide18.xml"/></Relationships>
</file>

<file path=ppt/slides/_rels/slide19.xml.rels><?xml version="1.0" encoding="UTF-8" standalone="yes"?><Relationships xmlns="http://schemas.openxmlformats.org/package/2006/relationships"><Relationship Id="lrId3" Type="http://schemas.openxmlformats.org/officeDocument/2006/relationships/slideLayout" Target="../slideLayouts/slideLayout3.xml"/><Relationship Id="picId58" Type="http://schemas.openxmlformats.org/officeDocument/2006/relationships/image" Target="../media/image58.wmf"/><Relationship Id="picId59" Type="http://schemas.openxmlformats.org/officeDocument/2006/relationships/image" Target="../media/image59.jpg"/><Relationship Id="picId60" Type="http://schemas.openxmlformats.org/officeDocument/2006/relationships/image" Target="../media/image60.jpg"/><Relationship Id="picId61" Type="http://schemas.openxmlformats.org/officeDocument/2006/relationships/image" Target="../media/image61.png"/><Relationship Id="picId62" Type="http://schemas.openxmlformats.org/officeDocument/2006/relationships/image" Target="../media/image62.png"/><Relationship Id="nId19"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lrId2" Type="http://schemas.openxmlformats.org/officeDocument/2006/relationships/slideLayout" Target="../slideLayouts/slideLayout2.xml"/><Relationship Id="n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lrId4" Type="http://schemas.openxmlformats.org/officeDocument/2006/relationships/slideLayout" Target="../slideLayouts/slideLayout4.xml"/><Relationship Id="picId45" Type="http://schemas.openxmlformats.org/officeDocument/2006/relationships/image" Target="../media/image45.png"/><Relationship Id="picId63" Type="http://schemas.openxmlformats.org/officeDocument/2006/relationships/image" Target="../media/image63.png"/><Relationship Id="picId46" Type="http://schemas.openxmlformats.org/officeDocument/2006/relationships/image" Target="../media/image46.png"/><Relationship Id="hId1" Type="http://schemas.openxmlformats.org/officeDocument/2006/relationships/hyperlink" Target="http://www.epmconnect.com/" TargetMode="External"/><Relationship Id="nId20"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lrId3" Type="http://schemas.openxmlformats.org/officeDocument/2006/relationships/slideLayout" Target="../slideLayouts/slideLayout3.xml"/><Relationship Id="nId21" Type="http://schemas.openxmlformats.org/officeDocument/2006/relationships/notesSlide" Target="../notesSlides/notesSlide21.xml"/></Relationships>
</file>

<file path=ppt/slides/_rels/slide22.xml.rels><?xml version="1.0" encoding="UTF-8" standalone="yes"?><Relationships xmlns="http://schemas.openxmlformats.org/package/2006/relationships"><Relationship Id="lrId2" Type="http://schemas.openxmlformats.org/officeDocument/2006/relationships/slideLayout" Target="../slideLayouts/slideLayout2.xml"/><Relationship Id="nId2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lrId4" Type="http://schemas.openxmlformats.org/officeDocument/2006/relationships/slideLayout" Target="../slideLayouts/slideLayout4.xml"/><Relationship Id="nId23" Type="http://schemas.openxmlformats.org/officeDocument/2006/relationships/notesSlide" Target="../notesSlides/notesSlide23.xml"/></Relationships>
</file>

<file path=ppt/slides/_rels/slide24.xml.rels><?xml version="1.0" encoding="UTF-8" standalone="yes"?><Relationships xmlns="http://schemas.openxmlformats.org/package/2006/relationships"><Relationship Id="lrId4" Type="http://schemas.openxmlformats.org/officeDocument/2006/relationships/slideLayout" Target="../slideLayouts/slideLayout4.xml"/><Relationship Id="picId64" Type="http://schemas.openxmlformats.org/officeDocument/2006/relationships/image" Target="../media/image64.jpg"/><Relationship Id="nId24" Type="http://schemas.openxmlformats.org/officeDocument/2006/relationships/notesSlide" Target="../notesSlides/notesSlide24.xml"/></Relationships>
</file>

<file path=ppt/slides/_rels/slide25.xml.rels><?xml version="1.0" encoding="UTF-8" standalone="yes"?><Relationships xmlns="http://schemas.openxmlformats.org/package/2006/relationships"><Relationship Id="lrId6" Type="http://schemas.openxmlformats.org/officeDocument/2006/relationships/slideLayout" Target="../slideLayouts/slideLayout6.xml"/><Relationship Id="nId25" Type="http://schemas.openxmlformats.org/officeDocument/2006/relationships/notesSlide" Target="../notesSlides/notesSlide25.xml"/></Relationships>
</file>

<file path=ppt/slides/_rels/slide26.xml.rels><?xml version="1.0" encoding="UTF-8" standalone="yes"?><Relationships xmlns="http://schemas.openxmlformats.org/package/2006/relationships"><Relationship Id="lrId6" Type="http://schemas.openxmlformats.org/officeDocument/2006/relationships/slideLayout" Target="../slideLayouts/slideLayout6.xml"/><Relationship Id="nId26" Type="http://schemas.openxmlformats.org/officeDocument/2006/relationships/notesSlide" Target="../notesSlides/notesSlide26.xml"/></Relationships>
</file>

<file path=ppt/slides/_rels/slide27.xml.rels><?xml version="1.0" encoding="UTF-8" standalone="yes"?><Relationships xmlns="http://schemas.openxmlformats.org/package/2006/relationships"><Relationship Id="lrId6" Type="http://schemas.openxmlformats.org/officeDocument/2006/relationships/slideLayout" Target="../slideLayouts/slideLayout6.xml"/><Relationship Id="picId65" Type="http://schemas.openxmlformats.org/officeDocument/2006/relationships/image" Target="../media/image65.png"/><Relationship Id="nId27" Type="http://schemas.openxmlformats.org/officeDocument/2006/relationships/notesSlide" Target="../notesSlides/notesSlide27.xml"/></Relationships>
</file>

<file path=ppt/slides/_rels/slide28.xml.rels><?xml version="1.0" encoding="UTF-8" standalone="yes"?><Relationships xmlns="http://schemas.openxmlformats.org/package/2006/relationships"><Relationship Id="lrId7" Type="http://schemas.openxmlformats.org/officeDocument/2006/relationships/slideLayout" Target="../slideLayouts/slideLayout7.xml"/><Relationship Id="nId28" Type="http://schemas.openxmlformats.org/officeDocument/2006/relationships/notesSlide" Target="../notesSlides/notesSlide28.xml"/></Relationships>
</file>

<file path=ppt/slides/_rels/slide3.xml.rels><?xml version="1.0" encoding="UTF-8" standalone="yes"?><Relationships xmlns="http://schemas.openxmlformats.org/package/2006/relationships"><Relationship Id="lrId2" Type="http://schemas.openxmlformats.org/officeDocument/2006/relationships/slideLayout" Target="../slideLayouts/slideLayout2.xml"/><Relationship Id="picId1" Type="http://schemas.openxmlformats.org/officeDocument/2006/relationships/image" Target="../media/image1.png"/><Relationship Id="nId3"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lrId3" Type="http://schemas.openxmlformats.org/officeDocument/2006/relationships/slideLayout" Target="../slideLayouts/slideLayout3.xml"/><Relationship Id="picId2" Type="http://schemas.openxmlformats.org/officeDocument/2006/relationships/image" Target="../media/image2.png"/><Relationship Id="picId3" Type="http://schemas.openxmlformats.org/officeDocument/2006/relationships/image" Target="../media/image3.png"/><Relationship Id="picId4" Type="http://schemas.openxmlformats.org/officeDocument/2006/relationships/image" Target="../media/image4.png"/><Relationship Id="picId5" Type="http://schemas.openxmlformats.org/officeDocument/2006/relationships/image" Target="../media/image5.png"/><Relationship Id="picId6" Type="http://schemas.openxmlformats.org/officeDocument/2006/relationships/image" Target="../media/image6.png"/><Relationship Id="nId4" Type="http://schemas.openxmlformats.org/officeDocument/2006/relationships/notesSlide" Target="../notesSlides/notesSlide4.xml"/></Relationships>
</file>

<file path=ppt/slides/_rels/slide5.xml.rels><?xml version="1.0" encoding="UTF-8" standalone="yes"?><Relationships xmlns="http://schemas.openxmlformats.org/package/2006/relationships"><Relationship Id="lrId3" Type="http://schemas.openxmlformats.org/officeDocument/2006/relationships/slideLayout" Target="../slideLayouts/slideLayout3.xml"/><Relationship Id="picId7" Type="http://schemas.openxmlformats.org/officeDocument/2006/relationships/image" Target="../media/image7.png"/><Relationship Id="picId8" Type="http://schemas.openxmlformats.org/officeDocument/2006/relationships/image" Target="../media/image8.png"/><Relationship Id="picId9" Type="http://schemas.openxmlformats.org/officeDocument/2006/relationships/image" Target="../media/image9.png"/><Relationship Id="picId10" Type="http://schemas.openxmlformats.org/officeDocument/2006/relationships/image" Target="../media/image10.png"/><Relationship Id="picId11" Type="http://schemas.openxmlformats.org/officeDocument/2006/relationships/image" Target="../media/image11.png"/><Relationship Id="picId12" Type="http://schemas.openxmlformats.org/officeDocument/2006/relationships/image" Target="../media/image12.png"/><Relationship Id="picId13" Type="http://schemas.openxmlformats.org/officeDocument/2006/relationships/image" Target="../media/image13.png"/><Relationship Id="nId5"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lrId3" Type="http://schemas.openxmlformats.org/officeDocument/2006/relationships/slideLayout" Target="../slideLayouts/slideLayout3.xml"/><Relationship Id="picId14" Type="http://schemas.openxmlformats.org/officeDocument/2006/relationships/image" Target="../media/image14.png"/><Relationship Id="picId15" Type="http://schemas.openxmlformats.org/officeDocument/2006/relationships/image" Target="../media/image15.png"/><Relationship Id="nId6"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lrId2" Type="http://schemas.openxmlformats.org/officeDocument/2006/relationships/slideLayout" Target="../slideLayouts/slideLayout2.xml"/><Relationship Id="picId16" Type="http://schemas.openxmlformats.org/officeDocument/2006/relationships/image" Target="../media/image16.png"/><Relationship Id="picId17" Type="http://schemas.openxmlformats.org/officeDocument/2006/relationships/image" Target="../media/image17.png"/><Relationship Id="nId7"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lrId3" Type="http://schemas.openxmlformats.org/officeDocument/2006/relationships/slideLayout" Target="../slideLayouts/slideLayout3.xml"/><Relationship Id="nId8"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lrId4" Type="http://schemas.openxmlformats.org/officeDocument/2006/relationships/slideLayout" Target="../slideLayouts/slideLayout4.xml"/><Relationship Id="nId9"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1">
    <p:spTree>
      <p:nvGrpSpPr>
        <p:cNvPr name="noGroup" id="1"/>
        <p:cNvGrpSpPr/>
        <p:nvPr/>
      </p:nvGrpSpPr>
      <p:grpSpPr>
        <a:xfrm>
          <a:off x="0" y="0"/>
          <a:ext cx="0" cy="0"/>
          <a:chOff x="0" y="0"/>
          <a:chExt cx="0" cy="0"/>
        </a:xfrm>
      </p:grpSpPr>
      <p:sp>
        <p:nvSpPr>
          <p:cNvPr id="2" name="Rectangle 56"/>
          <p:cNvSpPr txBox="1">
            <a:spLocks noGrp="1"/>
          </p:cNvSpPr>
          <p:nvPr>
            <p:ph type="title"/>
          </p:nvPr>
        </p:nvSpPr>
        <p:spPr>
          <a:xfrm>
            <a:off x="973378" y="1905000"/>
            <a:ext cx="7301780" cy="1523064"/>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Enhancing Enterprise Project Management through Collaboration</a:t>
            </a:r>
          </a:p>
        </p:txBody>
      </p:sp>
      <p:sp>
        <p:nvSpPr>
          <p:cNvPr id="3" name="Rectangle 57"/>
          <p:cNvSpPr txBox="1">
            <a:spLocks noGrp="1"/>
          </p:cNvSpPr>
          <p:nvPr>
            <p:ph type="body"/>
          </p:nvPr>
        </p:nvSpPr>
        <p:spPr>
          <a:xfrm>
            <a:off x="973378" y="4344566"/>
            <a:ext cx="9940413" cy="461130"/>
          </a:xfrm>
          <a:prstGeom prst="rect">
            <a:avLst/>
          </a:prstGeom>
          <a:noFill/>
        </p:spPr>
        <p:txBody>
          <a:bodyPr/>
          <a:lstStyle/>
          <a:p>
            <a:pPr marL="0" marR="0" indent="0" algn="l">
              <a:lnSpc>
                <a:spcPct val="90000"/>
              </a:lnSpc>
              <a:spcBef>
                <a:spcPts val="0"/>
              </a:spcBef>
              <a:spcAft>
                <a:spcPts val="0"/>
              </a:spcAft>
            </a:pPr>
            <a:r>
              <a:rPr sz="3200" u="none" baseline="0">
                <a:solidFill>
                  <a:srgbClr val="FFFFFF"/>
                </a:solidFill>
                <a:latin typeface="Segoe"/>
                <a:ea typeface="Droid Sans Fallback"/>
                <a:cs typeface="FreeSans"/>
              </a:rPr>
              <a:t>Ben Chamberlain/Doug Mcutcheon</a:t>
            </a:r>
          </a:p>
          <a:p>
            <a:pPr marL="0" marR="0" indent="0" algn="l">
              <a:lnSpc>
                <a:spcPct val="90000"/>
              </a:lnSpc>
              <a:spcBef>
                <a:spcPts val="0"/>
              </a:spcBef>
              <a:spcAft>
                <a:spcPts val="0"/>
              </a:spcAft>
            </a:pPr>
            <a:r>
              <a:rPr sz="3200" u="none" baseline="0">
                <a:solidFill>
                  <a:srgbClr val="FFFFFF"/>
                </a:solidFill>
                <a:latin typeface="Segoe"/>
                <a:ea typeface="Droid Sans Fallback"/>
                <a:cs typeface="FreeSans"/>
              </a:rPr>
              <a:t>Senior Product Managers – Project PMG</a:t>
            </a:r>
          </a:p>
          <a:p>
            <a:pPr marL="0" marR="0" indent="0" algn="l">
              <a:lnSpc>
                <a:spcPct val="90000"/>
              </a:lnSpc>
              <a:spcBef>
                <a:spcPts val="0"/>
              </a:spcBef>
              <a:spcAft>
                <a:spcPts val="0"/>
              </a:spcAft>
            </a:pPr>
            <a:r>
              <a:rPr sz="3200" u="none" baseline="0">
                <a:solidFill>
                  <a:srgbClr val="FFFFFF"/>
                </a:solidFill>
                <a:latin typeface="Segoe"/>
                <a:ea typeface="Droid Sans Fallback"/>
                <a:cs typeface="FreeSans"/>
              </a:rPr>
              <a:t>Microsoft Corporation</a:t>
            </a:r>
          </a:p>
        </p:txBody>
      </p:sp>
      <p:sp>
        <p:nvSpPr>
          <p:cNvPr id="4" name="Text Placeholder 9"/>
          <p:cNvSpPr txBox="1">
            <a:spLocks noGrp="1"/>
          </p:cNvSpPr>
          <p:nvPr>
            <p:ph type="body"/>
          </p:nvPr>
        </p:nvSpPr>
        <p:spPr>
          <a:xfrm>
            <a:off x="973378" y="733273"/>
            <a:ext cx="6739495" cy="276462"/>
          </a:xfrm>
          <a:prstGeom prst="rect">
            <a:avLst/>
          </a:prstGeom>
          <a:noFill/>
        </p:spPr>
        <p:txBody>
          <a:bodyPr/>
          <a:lstStyle/>
          <a:p>
            <a:pPr marL="460410" marR="0" indent="-460050" algn="l">
              <a:lnSpc>
                <a:spcPct val="90000"/>
              </a:lnSpc>
              <a:spcBef>
                <a:spcPts val="400"/>
              </a:spcBef>
              <a:spcAft>
                <a:spcPts val="0"/>
              </a:spcAft>
            </a:pPr>
            <a:r>
              <a:rPr lang="en-US" sz="2000" u="none" baseline="0">
                <a:solidFill>
                  <a:srgbClr val="FFFFFF"/>
                </a:solidFill>
                <a:latin typeface="Segoe"/>
                <a:ea typeface="Droid Sans Fallback"/>
                <a:cs typeface="FreeSans"/>
              </a:rPr>
              <a:t>BP014</a:t>
            </a:r>
          </a:p>
        </p:txBody>
      </p:sp>
    </p:spTree>
  </p:cSld>
  <p:transition spd="fast" advClick="1">
    <p:fade thruBlk="1"/>
  </p:transition>
  <p:timing>
    <p:tnLst>
      <p:par>
        <p:cTn nodeType="tmRoot" id="1" dur="indefinite" restart="never"/>
      </p:par>
    </p:tnLst>
  </p:timing>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Select and Deliver the Right Things Drive efficiency and growth">
    <p:spTree>
      <p:nvGrpSpPr>
        <p:cNvPr name="noGroup" id="1"/>
        <p:cNvGrpSpPr/>
        <p:nvPr/>
      </p:nvGrpSpPr>
      <p:grpSpPr>
        <a:xfrm>
          <a:off x="0" y="0"/>
          <a:ext cx="0" cy="0"/>
          <a:chOff x="0" y="0"/>
          <a:chExt cx="0" cy="0"/>
        </a:xfrm>
      </p:grpSpPr>
      <p:pic>
        <p:nvPicPr>
          <p:cNvPr id="2" name="Picture 6"/>
          <p:cNvPicPr>
            <a:picLocks/>
          </p:cNvPicPr>
          <p:nvPr/>
        </p:nvPicPr>
        <p:blipFill>
          <a:blip xmlns:r="http://schemas.openxmlformats.org/officeDocument/2006/relationships" r:embed="picId2">
            <a:alphaModFix amt="100000"/>
          </a:blip>
          <a:srcRect l="0" t="0" r="32468" b="0"/>
          <a:stretch/>
        </p:blipFill>
        <p:spPr>
          <a:xfrm rot="32399999">
            <a:off x="12188112" y="6857568"/>
            <a:ext cx="12187752" cy="3449662"/>
          </a:xfrm>
          <a:prstGeom prst="rect">
            <a:avLst/>
          </a:prstGeom>
          <a:ln>
            <a:noFill/>
          </a:ln>
        </p:spPr>
      </p:pic>
      <p:sp>
        <p:nvSpPr>
          <p:cNvPr id="3" name="Rectangle 57"/>
          <p:cNvSpPr>
            <a:spLocks noGrp="1"/>
          </p:cNvSpPr>
          <p:nvPr/>
        </p:nvSpPr>
        <p:spPr>
          <a:xfrm>
            <a:off x="0" y="3346709"/>
            <a:ext cx="12187752" cy="3510498"/>
          </a:xfrm>
          <a:prstGeom prst="rect">
            <a:avLst/>
          </a:prstGeom>
          <a:gradFill>
            <a:gsLst>
              <a:gs pos="0">
                <a:srgbClr val="000000">
                  <a:alpha val="100000"/>
                </a:srgbClr>
              </a:gs>
              <a:gs pos="100000">
                <a:srgbClr val="000000">
                  <a:alpha val="100000"/>
                </a:srgbClr>
              </a:gs>
            </a:gsLst>
            <a:lin ang="16200000"/>
          </a:gradFill>
          <a:ln>
            <a:noFill/>
          </a:ln>
        </p:spPr>
        <p:txBody>
          <a:bodyPr lIns="91434" tIns="45717" rIns="91434" bIns="45717" anchor="ctr"/>
          <a:p>
            <a:endParaRPr/>
          </a:p>
        </p:txBody>
      </p:sp>
      <p:pic>
        <p:nvPicPr>
          <p:cNvPr id="4" name="Picture 76"/>
          <p:cNvPicPr/>
          <p:nvPr/>
        </p:nvPicPr>
        <p:blipFill>
          <a:blip xmlns:r="http://schemas.openxmlformats.org/officeDocument/2006/relationships" r:embed="picId18">
            <a:alphaModFix amt="100000"/>
          </a:blip>
          <a:stretch>
            <a:fillRect/>
          </a:stretch>
        </p:blipFill>
        <p:spPr>
          <a:xfrm>
            <a:off x="2459005" y="5355382"/>
            <a:ext cx="7465929" cy="2843820"/>
          </a:xfrm>
          <a:prstGeom prst="rect">
            <a:avLst/>
          </a:prstGeom>
          <a:ln>
            <a:noFill/>
          </a:ln>
        </p:spPr>
      </p:pic>
      <p:pic>
        <p:nvPicPr>
          <p:cNvPr id="5" name="Picture 68"/>
          <p:cNvPicPr/>
          <p:nvPr/>
        </p:nvPicPr>
        <p:blipFill>
          <a:blip xmlns:r="http://schemas.openxmlformats.org/officeDocument/2006/relationships" r:embed="picId19">
            <a:alphaModFix amt="100000"/>
          </a:blip>
          <a:stretch>
            <a:fillRect/>
          </a:stretch>
        </p:blipFill>
        <p:spPr>
          <a:xfrm>
            <a:off x="2173543" y="831547"/>
            <a:ext cx="8037213" cy="5573888"/>
          </a:xfrm>
          <a:prstGeom prst="rect">
            <a:avLst/>
          </a:prstGeom>
          <a:ln>
            <a:noFill/>
          </a:ln>
        </p:spPr>
      </p:pic>
      <p:sp>
        <p:nvSpPr>
          <p:cNvPr id="6" name="Straight Connector 53"/>
          <p:cNvSpPr>
            <a:spLocks noGrp="1"/>
          </p:cNvSpPr>
          <p:nvPr/>
        </p:nvSpPr>
        <p:spPr>
          <a:xfrm>
            <a:off x="2869019" y="5703120"/>
            <a:ext cx="6640861" cy="335138"/>
          </a:xfrm>
          <a:prstGeom prst="line">
            <a:avLst/>
          </a:prstGeom>
          <a:noFill/>
          <a:ln w="9359">
            <a:solidFill>
              <a:srgbClr val="939393"/>
            </a:solidFill>
          </a:ln>
        </p:spPr>
        <p:txBody>
          <a:bodyPr lIns="89994" tIns="44997" rIns="89994" bIns="44997" anchor="t"/>
          <a:p>
            <a:endParaRPr/>
          </a:p>
        </p:txBody>
      </p:sp>
      <p:sp>
        <p:nvSpPr>
          <p:cNvPr id="7" name="Straight Connector 46"/>
          <p:cNvSpPr>
            <a:spLocks noGrp="1"/>
          </p:cNvSpPr>
          <p:nvPr/>
        </p:nvSpPr>
        <p:spPr>
          <a:xfrm flipH="1">
            <a:off x="2872979" y="2123146"/>
            <a:ext cx="8639" cy="3583574"/>
          </a:xfrm>
          <a:prstGeom prst="line">
            <a:avLst/>
          </a:prstGeom>
          <a:noFill/>
          <a:ln w="9359">
            <a:solidFill>
              <a:srgbClr val="262626"/>
            </a:solidFill>
          </a:ln>
        </p:spPr>
        <p:txBody>
          <a:bodyPr lIns="89994" tIns="44997" rIns="89994" bIns="44997" anchor="t"/>
          <a:p>
            <a:endParaRPr/>
          </a:p>
        </p:txBody>
      </p:sp>
      <p:sp>
        <p:nvSpPr>
          <p:cNvPr id="8" name="Straight Connector 24"/>
          <p:cNvSpPr>
            <a:spLocks noGrp="1"/>
          </p:cNvSpPr>
          <p:nvPr/>
        </p:nvSpPr>
        <p:spPr>
          <a:xfrm flipV="1">
            <a:off x="2885578" y="1290518"/>
            <a:ext cx="6628982" cy="833347"/>
          </a:xfrm>
          <a:prstGeom prst="line">
            <a:avLst/>
          </a:prstGeom>
          <a:noFill/>
          <a:ln w="9359">
            <a:solidFill>
              <a:srgbClr val="939393"/>
            </a:solidFill>
          </a:ln>
        </p:spPr>
        <p:txBody>
          <a:bodyPr lIns="89994" tIns="44997" rIns="89994" bIns="44997" anchor="t"/>
          <a:p>
            <a:endParaRPr/>
          </a:p>
        </p:txBody>
      </p:sp>
      <p:sp>
        <p:nvSpPr>
          <p:cNvPr id="9" name="Straight Connector 33"/>
          <p:cNvSpPr>
            <a:spLocks noGrp="1"/>
          </p:cNvSpPr>
          <p:nvPr/>
        </p:nvSpPr>
        <p:spPr>
          <a:xfrm>
            <a:off x="9507361" y="1291238"/>
            <a:ext cx="7199" cy="4751700"/>
          </a:xfrm>
          <a:prstGeom prst="line">
            <a:avLst/>
          </a:prstGeom>
          <a:noFill/>
          <a:ln w="9359">
            <a:solidFill>
              <a:srgbClr val="939393"/>
            </a:solidFill>
          </a:ln>
        </p:spPr>
        <p:txBody>
          <a:bodyPr lIns="89994" tIns="44997" rIns="89994" bIns="44997" anchor="t"/>
          <a:p>
            <a:endParaRPr/>
          </a:p>
        </p:txBody>
      </p:sp>
      <p:pic>
        <p:nvPicPr>
          <p:cNvPr id="10" name="Picture 72"/>
          <p:cNvPicPr/>
          <p:nvPr/>
        </p:nvPicPr>
        <p:blipFill>
          <a:blip xmlns:r="http://schemas.openxmlformats.org/officeDocument/2006/relationships" r:embed="picId20">
            <a:alphaModFix amt="100000"/>
          </a:blip>
          <a:stretch>
            <a:fillRect/>
          </a:stretch>
        </p:blipFill>
        <p:spPr>
          <a:xfrm>
            <a:off x="2024512" y="935581"/>
            <a:ext cx="8240240" cy="5294546"/>
          </a:xfrm>
          <a:prstGeom prst="rect">
            <a:avLst/>
          </a:prstGeom>
          <a:ln>
            <a:noFill/>
          </a:ln>
        </p:spPr>
      </p:pic>
      <p:pic>
        <p:nvPicPr>
          <p:cNvPr id="11" name="Picture 69"/>
          <p:cNvPicPr>
            <a:picLocks/>
          </p:cNvPicPr>
          <p:nvPr/>
        </p:nvPicPr>
        <p:blipFill>
          <a:blip xmlns:r="http://schemas.openxmlformats.org/officeDocument/2006/relationships" r:embed="picId21">
            <a:alphaModFix amt="100000"/>
          </a:blip>
          <a:srcRect l="10484" t="11824" r="0" b="65822"/>
          <a:stretch/>
        </p:blipFill>
        <p:spPr>
          <a:xfrm>
            <a:off x="6315802" y="1504705"/>
            <a:ext cx="3263554" cy="699435"/>
          </a:xfrm>
          <a:prstGeom prst="rect">
            <a:avLst/>
          </a:prstGeom>
          <a:ln>
            <a:noFill/>
          </a:ln>
        </p:spPr>
      </p:pic>
      <p:sp>
        <p:nvSpPr>
          <p:cNvPr id="12" name="Title 20"/>
          <p:cNvSpPr txBox="1">
            <a:spLocks noGrp="1"/>
          </p:cNvSpPr>
          <p:nvPr>
            <p:ph type="title"/>
          </p:nvPr>
        </p:nvSpPr>
        <p:spPr>
          <a:xfrm>
            <a:off x="507928" y="230025"/>
            <a:ext cx="11171896" cy="1163086"/>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Select and Deliver the Right Things</a:t>
            </a:r>
            <a:r>
              <a:rPr lang="en-US" sz="4800" u="none" spc="-29" baseline="0">
                <a:solidFill>
                  <a:srgbClr val="FFFFFF"/>
                </a:solidFill>
                <a:latin typeface="Segoe"/>
                <a:ea typeface="Droid Sans Fallback"/>
                <a:cs typeface="Arial"/>
              </a:rPr>
              <a:t>
</a:t>
            </a:r>
            <a:r>
              <a:rPr lang="en-US" sz="3600" u="none" spc="-29" baseline="0">
                <a:solidFill>
                  <a:srgbClr val="FFFFFF"/>
                </a:solidFill>
                <a:latin typeface="Segoe"/>
                <a:ea typeface="Droid Sans Fallback"/>
                <a:cs typeface="Arial"/>
              </a:rPr>
              <a:t>Drive efficiency and growth</a:t>
            </a:r>
          </a:p>
        </p:txBody>
      </p:sp>
      <p:sp>
        <p:nvSpPr>
          <p:cNvPr id="13" name="TextBox 29"/>
          <p:cNvSpPr>
            <a:spLocks noGrp="1"/>
          </p:cNvSpPr>
          <p:nvPr/>
        </p:nvSpPr>
        <p:spPr>
          <a:xfrm>
            <a:off x="1618098" y="1971235"/>
            <a:ext cx="1187205" cy="333698"/>
          </a:xfrm>
          <a:prstGeom prst="rect">
            <a:avLst/>
          </a:prstGeom>
          <a:noFill/>
          <a:ln>
            <a:noFill/>
          </a:ln>
        </p:spPr>
        <p:txBody>
          <a:bodyPr lIns="89994" tIns="44997" rIns="89994" bIns="44997" anchor="t">
            <a:spAutoFit/>
          </a:bodyPr>
          <a:lstStyle/>
          <a:p>
            <a:pPr algn="r">
              <a:lnSpc>
                <a:spcPct val="100000"/>
              </a:lnSpc>
              <a:spcBef>
                <a:spcPts val="0"/>
              </a:spcBef>
              <a:spcAft>
                <a:spcPts val="0"/>
              </a:spcAft>
            </a:pPr>
            <a:r>
              <a:rPr sz="1600" b="1" u="none" baseline="0">
                <a:solidFill>
                  <a:srgbClr val="FFFFFF"/>
                </a:solidFill>
                <a:latin typeface="Segoe"/>
              </a:rPr>
              <a:t>100%</a:t>
            </a:r>
          </a:p>
        </p:txBody>
      </p:sp>
      <p:sp>
        <p:nvSpPr>
          <p:cNvPr id="14" name="TextBox 30"/>
          <p:cNvSpPr>
            <a:spLocks noGrp="1"/>
          </p:cNvSpPr>
          <p:nvPr/>
        </p:nvSpPr>
        <p:spPr>
          <a:xfrm>
            <a:off x="9585836" y="5800314"/>
            <a:ext cx="1187205" cy="456091"/>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2400" b="1" u="none" baseline="0">
                <a:solidFill>
                  <a:srgbClr val="FFFFFF"/>
                </a:solidFill>
                <a:latin typeface="Segoe"/>
              </a:rPr>
              <a:t>100%</a:t>
            </a:r>
          </a:p>
        </p:txBody>
      </p:sp>
      <p:sp>
        <p:nvSpPr>
          <p:cNvPr id="15" name="TextBox 43"/>
          <p:cNvSpPr>
            <a:spLocks noGrp="1"/>
          </p:cNvSpPr>
          <p:nvPr/>
        </p:nvSpPr>
        <p:spPr>
          <a:xfrm>
            <a:off x="466170" y="3360388"/>
            <a:ext cx="2338772" cy="770711"/>
          </a:xfrm>
          <a:prstGeom prst="rect">
            <a:avLst/>
          </a:prstGeom>
          <a:noFill/>
          <a:ln>
            <a:noFill/>
          </a:ln>
        </p:spPr>
        <p:txBody>
          <a:bodyPr lIns="89994" tIns="44997" rIns="89994" bIns="44997" anchor="t">
            <a:spAutoFit/>
          </a:bodyPr>
          <a:lstStyle/>
          <a:p>
            <a:pPr algn="r">
              <a:lnSpc>
                <a:spcPct val="90000"/>
              </a:lnSpc>
              <a:spcBef>
                <a:spcPts val="0"/>
              </a:spcBef>
              <a:spcAft>
                <a:spcPts val="0"/>
              </a:spcAft>
            </a:pPr>
            <a:r>
              <a:rPr sz="1600" u="none" baseline="0">
                <a:solidFill>
                  <a:srgbClr val="FFFFFF"/>
                </a:solidFill>
                <a:latin typeface="Segoe"/>
              </a:rPr>
              <a:t>Value from</a:t>
            </a:r>
            <a:r>
              <a:rPr sz="1600" u="none" baseline="0">
                <a:solidFill>
                  <a:srgbClr val="FFFFFF"/>
                </a:solidFill>
                <a:latin typeface="Segoe"/>
              </a:rPr>
              <a:t>
</a:t>
            </a:r>
            <a:r>
              <a:rPr sz="1600" b="1" u="none" baseline="0">
                <a:solidFill>
                  <a:srgbClr val="A9C7E9"/>
                </a:solidFill>
                <a:latin typeface="Segoe"/>
              </a:rPr>
              <a:t> Portfolio Management</a:t>
            </a:r>
          </a:p>
        </p:txBody>
      </p:sp>
      <p:sp>
        <p:nvSpPr>
          <p:cNvPr id="16" name="TextBox 74"/>
          <p:cNvSpPr>
            <a:spLocks noGrp="1"/>
          </p:cNvSpPr>
          <p:nvPr/>
        </p:nvSpPr>
        <p:spPr>
          <a:xfrm>
            <a:off x="3363628" y="6008381"/>
            <a:ext cx="4191215" cy="333698"/>
          </a:xfrm>
          <a:prstGeom prst="rect">
            <a:avLst/>
          </a:prstGeom>
          <a:noFill/>
          <a:ln>
            <a:noFill/>
          </a:ln>
        </p:spPr>
        <p:txBody>
          <a:bodyPr lIns="89994" tIns="44997" rIns="89994" bIns="44997" anchor="t">
            <a:spAutoFit/>
          </a:bodyPr>
          <a:lstStyle/>
          <a:p>
            <a:pPr algn="r">
              <a:lnSpc>
                <a:spcPct val="100000"/>
              </a:lnSpc>
              <a:spcBef>
                <a:spcPts val="0"/>
              </a:spcBef>
              <a:spcAft>
                <a:spcPts val="0"/>
              </a:spcAft>
            </a:pPr>
            <a:r>
              <a:rPr sz="1600" u="none" baseline="0">
                <a:solidFill>
                  <a:srgbClr val="FFFFFF"/>
                </a:solidFill>
                <a:latin typeface="Segoe"/>
              </a:rPr>
              <a:t>Value from </a:t>
            </a:r>
            <a:r>
              <a:rPr sz="1600" b="1" u="none" baseline="0">
                <a:solidFill>
                  <a:srgbClr val="A9C7E9"/>
                </a:solidFill>
                <a:latin typeface="Segoe"/>
              </a:rPr>
              <a:t>Project Management</a:t>
            </a:r>
          </a:p>
        </p:txBody>
      </p:sp>
      <p:sp>
        <p:nvSpPr>
          <p:cNvPr id="17" name="TextBox 79"/>
          <p:cNvSpPr>
            <a:spLocks noGrp="1"/>
          </p:cNvSpPr>
          <p:nvPr/>
        </p:nvSpPr>
        <p:spPr>
          <a:xfrm>
            <a:off x="1681814" y="5534291"/>
            <a:ext cx="1187205" cy="333698"/>
          </a:xfrm>
          <a:prstGeom prst="rect">
            <a:avLst/>
          </a:prstGeom>
          <a:noFill/>
          <a:ln>
            <a:noFill/>
          </a:ln>
        </p:spPr>
        <p:txBody>
          <a:bodyPr lIns="89994" tIns="44997" rIns="89994" bIns="44997" anchor="t">
            <a:spAutoFit/>
          </a:bodyPr>
          <a:lstStyle/>
          <a:p>
            <a:pPr algn="r">
              <a:lnSpc>
                <a:spcPct val="100000"/>
              </a:lnSpc>
              <a:spcBef>
                <a:spcPts val="0"/>
              </a:spcBef>
              <a:spcAft>
                <a:spcPts val="0"/>
              </a:spcAft>
            </a:pPr>
            <a:r>
              <a:rPr sz="1600" b="1" u="none" baseline="0">
                <a:solidFill>
                  <a:srgbClr val="FFFFFF"/>
                </a:solidFill>
                <a:latin typeface="Segoe"/>
              </a:rPr>
              <a:t>0%</a:t>
            </a:r>
          </a:p>
        </p:txBody>
      </p:sp>
      <p:sp>
        <p:nvSpPr>
          <p:cNvPr id="18" name="Straight Connector 41"/>
          <p:cNvSpPr>
            <a:spLocks noGrp="1"/>
          </p:cNvSpPr>
          <p:nvPr/>
        </p:nvSpPr>
        <p:spPr>
          <a:xfrm>
            <a:off x="2908976" y="5711400"/>
            <a:ext cx="6673619" cy="320739"/>
          </a:xfrm>
          <a:prstGeom prst="line">
            <a:avLst/>
          </a:prstGeom>
          <a:noFill/>
          <a:ln w="9359">
            <a:solidFill>
              <a:srgbClr val="92D050"/>
            </a:solidFill>
          </a:ln>
        </p:spPr>
        <p:txBody>
          <a:bodyPr lIns="89994" tIns="44997" rIns="89994" bIns="44997" anchor="t"/>
          <a:p>
            <a:endParaRPr/>
          </a:p>
        </p:txBody>
      </p:sp>
      <p:sp>
        <p:nvSpPr>
          <p:cNvPr id="19" name="Straight Connector 42"/>
          <p:cNvSpPr>
            <a:spLocks noGrp="1"/>
          </p:cNvSpPr>
          <p:nvPr/>
        </p:nvSpPr>
        <p:spPr>
          <a:xfrm flipH="1">
            <a:off x="2870819" y="2051870"/>
            <a:ext cx="8999" cy="3639010"/>
          </a:xfrm>
          <a:prstGeom prst="line">
            <a:avLst/>
          </a:prstGeom>
          <a:noFill/>
          <a:ln w="9359">
            <a:solidFill>
              <a:srgbClr val="92D050"/>
            </a:solidFill>
          </a:ln>
        </p:spPr>
        <p:txBody>
          <a:bodyPr lIns="89994" tIns="44997" rIns="89994" bIns="44997" anchor="t"/>
          <a:p>
            <a:endParaRPr/>
          </a:p>
        </p:txBody>
      </p:sp>
      <p:sp>
        <p:nvSpPr>
          <p:cNvPr id="20" name="Straight Connector 44"/>
          <p:cNvSpPr>
            <a:spLocks noGrp="1"/>
          </p:cNvSpPr>
          <p:nvPr/>
        </p:nvSpPr>
        <p:spPr>
          <a:xfrm flipV="1">
            <a:off x="2884138" y="1210963"/>
            <a:ext cx="6689098" cy="841626"/>
          </a:xfrm>
          <a:prstGeom prst="line">
            <a:avLst/>
          </a:prstGeom>
          <a:noFill/>
          <a:ln w="9359">
            <a:solidFill>
              <a:srgbClr val="92D050"/>
            </a:solidFill>
          </a:ln>
        </p:spPr>
        <p:txBody>
          <a:bodyPr lIns="89994" tIns="44997" rIns="89994" bIns="44997" anchor="t"/>
          <a:p>
            <a:endParaRPr/>
          </a:p>
        </p:txBody>
      </p:sp>
      <p:sp>
        <p:nvSpPr>
          <p:cNvPr id="21" name="Straight Connector 45"/>
          <p:cNvSpPr>
            <a:spLocks noGrp="1"/>
          </p:cNvSpPr>
          <p:nvPr/>
        </p:nvSpPr>
        <p:spPr>
          <a:xfrm>
            <a:off x="9577196" y="1210963"/>
            <a:ext cx="5399" cy="4821176"/>
          </a:xfrm>
          <a:prstGeom prst="line">
            <a:avLst/>
          </a:prstGeom>
          <a:noFill/>
          <a:ln w="9359">
            <a:solidFill>
              <a:srgbClr val="92D050"/>
            </a:solidFill>
          </a:ln>
        </p:spPr>
        <p:txBody>
          <a:bodyPr lIns="89994" tIns="44997" rIns="89994" bIns="44997" anchor="t"/>
          <a:p>
            <a:endParaRPr/>
          </a:p>
        </p:txBody>
      </p:sp>
      <p:pic>
        <p:nvPicPr>
          <p:cNvPr id="22" name="Picture 27"/>
          <p:cNvPicPr/>
          <p:nvPr/>
        </p:nvPicPr>
        <p:blipFill>
          <a:blip xmlns:r="http://schemas.openxmlformats.org/officeDocument/2006/relationships" r:embed="picId22">
            <a:alphaModFix amt="100000"/>
          </a:blip>
          <a:stretch>
            <a:fillRect/>
          </a:stretch>
        </p:blipFill>
        <p:spPr>
          <a:xfrm>
            <a:off x="2379450" y="2309254"/>
            <a:ext cx="5675402" cy="3859676"/>
          </a:xfrm>
          <a:prstGeom prst="rect">
            <a:avLst/>
          </a:prstGeom>
          <a:ln>
            <a:noFill/>
          </a:ln>
        </p:spPr>
      </p:pic>
      <p:pic>
        <p:nvPicPr>
          <p:cNvPr id="23" name="Picture 70"/>
          <p:cNvPicPr>
            <a:picLocks/>
          </p:cNvPicPr>
          <p:nvPr/>
        </p:nvPicPr>
        <p:blipFill>
          <a:blip xmlns:r="http://schemas.openxmlformats.org/officeDocument/2006/relationships" r:embed="picId21">
            <a:alphaModFix amt="100000"/>
          </a:blip>
          <a:srcRect l="27227" t="65622" r="0" b="0"/>
          <a:stretch/>
        </p:blipFill>
        <p:spPr>
          <a:xfrm>
            <a:off x="5149115" y="2940294"/>
            <a:ext cx="2393489" cy="722114"/>
          </a:xfrm>
          <a:prstGeom prst="rect">
            <a:avLst/>
          </a:prstGeom>
          <a:ln>
            <a:noFill/>
          </a:ln>
        </p:spPr>
      </p:pic>
      <p:pic>
        <p:nvPicPr>
          <p:cNvPr id="24" name="Picture 60"/>
          <p:cNvPicPr/>
          <p:nvPr/>
        </p:nvPicPr>
        <p:blipFill>
          <a:blip xmlns:r="http://schemas.openxmlformats.org/officeDocument/2006/relationships" r:embed="picId23">
            <a:alphaModFix amt="100000"/>
          </a:blip>
          <a:stretch>
            <a:fillRect/>
          </a:stretch>
        </p:blipFill>
        <p:spPr>
          <a:xfrm>
            <a:off x="2920136" y="2115226"/>
            <a:ext cx="5591527" cy="3924472"/>
          </a:xfrm>
          <a:prstGeom prst="rect">
            <a:avLst/>
          </a:prstGeom>
          <a:ln>
            <a:noFill/>
          </a:ln>
        </p:spPr>
      </p:pic>
    </p:spTree>
  </p:cSld>
  <p:transition spd="fast" advClick="1">
    <p:fade thruBlk="1"/>
  </p:transition>
  <p:timing>
    <p:tnLst>
      <p:par>
        <p:cTn nodeType="tmRoot" id="1" dur="indefinite" restart="never"/>
      </p:par>
    </p:tnLst>
  </p:timing>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New EPM Solutions Learn more on  ">
    <p:spTree>
      <p:nvGrpSpPr>
        <p:cNvPr name="noGroup" id="1"/>
        <p:cNvGrpSpPr/>
        <p:nvPr/>
      </p:nvGrpSpPr>
      <p:grpSpPr>
        <a:xfrm>
          <a:off x="0" y="0"/>
          <a:ext cx="0" cy="0"/>
          <a:chOff x="0" y="0"/>
          <a:chExt cx="0" cy="0"/>
        </a:xfrm>
      </p:grpSpPr>
      <p:sp>
        <p:nvSpPr>
          <p:cNvPr id="2" name="Freeform 9"/>
          <p:cNvSpPr>
            <a:spLocks noGrp="1"/>
          </p:cNvSpPr>
          <p:nvPr/>
        </p:nvSpPr>
        <p:spPr>
          <a:xfrm>
            <a:off x="0" y="2460445"/>
            <a:ext cx="12187752" cy="3827638"/>
          </a:xfrm>
          <a:custGeom>
            <a:avLst/>
            <a:ahLst/>
            <a:gdLst/>
            <a:rect b="b" l="0" r="r" t="0"/>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a:gsLst>
              <a:gs pos="0">
                <a:srgbClr val="0E144E">
                  <a:alpha val="100000"/>
                </a:srgbClr>
              </a:gs>
              <a:gs pos="100000">
                <a:srgbClr val="0E144E">
                  <a:alpha val="100000"/>
                </a:srgbClr>
              </a:gs>
            </a:gsLst>
            <a:lin ang="16200000"/>
          </a:gradFill>
          <a:ln>
            <a:noFill/>
          </a:ln>
        </p:spPr>
        <p:txBody>
          <a:bodyPr lIns="0" tIns="182868" rIns="0" bIns="0" wrap="none" anchor="ctr"/>
          <a:p>
            <a:endParaRPr/>
          </a:p>
        </p:txBody>
      </p:sp>
      <p:sp>
        <p:nvSpPr>
          <p:cNvPr id="3" name="Round Same Side Corner Rectangle 30"/>
          <p:cNvSpPr>
            <a:spLocks noGrp="1"/>
          </p:cNvSpPr>
          <p:nvPr/>
        </p:nvSpPr>
        <p:spPr>
          <a:xfrm>
            <a:off x="486329" y="1590379"/>
            <a:ext cx="4808937" cy="4837375"/>
          </a:xfrm>
          <a:prstGeom prst="round2SameRect">
            <a:avLst>
              <a:gd name="adj1" fmla="val 0"/>
              <a:gd name="adj2" fmla="val 0"/>
            </a:avLst>
          </a:prstGeom>
          <a:gradFill>
            <a:gsLst>
              <a:gs pos="0">
                <a:srgbClr val="FFFFFF">
                  <a:alpha val="100000"/>
                </a:srgbClr>
              </a:gs>
              <a:gs pos="100000">
                <a:srgbClr val="FFFFFF">
                  <a:alpha val="100000"/>
                </a:srgbClr>
              </a:gs>
            </a:gsLst>
            <a:lin ang="16200000"/>
          </a:gradFill>
          <a:ln w="6479">
            <a:solidFill>
              <a:srgbClr val="1670BA">
                <a:alpha val="40000"/>
              </a:srgbClr>
            </a:solidFill>
          </a:ln>
        </p:spPr>
        <p:txBody>
          <a:bodyPr lIns="182868" tIns="182868" rIns="182868" bIns="91434" anchor="t"/>
          <a:p>
            <a:endParaRPr/>
          </a:p>
        </p:txBody>
      </p:sp>
      <p:sp>
        <p:nvSpPr>
          <p:cNvPr id="4" name="Title 10"/>
          <p:cNvSpPr txBox="1">
            <a:spLocks noGrp="1"/>
          </p:cNvSpPr>
          <p:nvPr>
            <p:ph type="title"/>
          </p:nvPr>
        </p:nvSpPr>
        <p:spPr>
          <a:xfrm>
            <a:off x="518367" y="230025"/>
            <a:ext cx="11171896" cy="1163086"/>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New EPM Solutions</a:t>
            </a:r>
            <a:r>
              <a:rPr lang="en-US" sz="4800" u="none" spc="-29" baseline="0">
                <a:solidFill>
                  <a:srgbClr val="FFFFFF"/>
                </a:solidFill>
                <a:latin typeface="Segoe"/>
                <a:ea typeface="Droid Sans Fallback"/>
                <a:cs typeface="Arial"/>
              </a:rPr>
              <a:t>
</a:t>
            </a:r>
            <a:r>
              <a:rPr lang="en-US" sz="3600" u="none" spc="-29" baseline="0">
                <a:solidFill>
                  <a:srgbClr val="FFFFFF"/>
                </a:solidFill>
                <a:latin typeface="Segoe"/>
                <a:ea typeface="Droid Sans Fallback"/>
                <a:cs typeface="Arial"/>
              </a:rPr>
              <a:t>Learn more on </a:t>
            </a:r>
            <a:r>
              <a:rPr lang="en-US" sz="3600" u="sng" spc="-29" baseline="0">
                <a:solidFill>
                  <a:srgbClr val="FFFFFF"/>
                </a:solidFill>
                <a:latin typeface="Segoe"/>
                <a:ea typeface="Droid Sans Fallback"/>
                <a:cs typeface="Arial"/>
                <a:hlinkClick xmlns:r="http://schemas.openxmlformats.org/officeDocument/2006/relationships" r:id="hId1"/>
              </a:rPr>
              <a:t>www.epmconnect.com</a:t>
            </a:r>
          </a:p>
        </p:txBody>
      </p:sp>
      <p:sp>
        <p:nvSpPr>
          <p:cNvPr id="5" name="Freeform 5"/>
          <p:cNvSpPr>
            <a:spLocks noGrp="1"/>
          </p:cNvSpPr>
          <p:nvPr/>
        </p:nvSpPr>
        <p:spPr>
          <a:xfrm>
            <a:off x="613401" y="1721051"/>
            <a:ext cx="2232579" cy="2231499"/>
          </a:xfrm>
          <a:custGeom>
            <a:avLst/>
            <a:ahLst/>
            <a:gdLst/>
            <a:rect b="b" l="0" r="r" t="0"/>
            <a:pathLst>
              <a:path w="857" h="857">
                <a:moveTo>
                  <a:pt x="0" y="0"/>
                </a:moveTo>
                <a:cubicBezTo>
                  <a:pt x="857" y="0"/>
                  <a:pt x="857" y="0"/>
                  <a:pt x="857" y="0"/>
                </a:cubicBezTo>
                <a:cubicBezTo>
                  <a:pt x="857" y="438"/>
                  <a:pt x="857" y="438"/>
                  <a:pt x="857" y="438"/>
                </a:cubicBezTo>
                <a:cubicBezTo>
                  <a:pt x="632" y="449"/>
                  <a:pt x="449" y="632"/>
                  <a:pt x="438" y="857"/>
                </a:cubicBezTo>
                <a:cubicBezTo>
                  <a:pt x="0" y="857"/>
                  <a:pt x="0" y="857"/>
                  <a:pt x="0" y="857"/>
                </a:cubicBezTo>
                <a:cubicBezTo>
                  <a:pt x="0" y="0"/>
                  <a:pt x="0" y="0"/>
                  <a:pt x="0" y="0"/>
                </a:cubicBezTo>
                <a:close/>
              </a:path>
            </a:pathLst>
          </a:custGeom>
          <a:gradFill>
            <a:gsLst>
              <a:gs pos="0">
                <a:srgbClr val="FFCA20">
                  <a:alpha val="100000"/>
                </a:srgbClr>
              </a:gs>
              <a:gs pos="100000">
                <a:srgbClr val="D6A506">
                  <a:alpha val="100000"/>
                </a:srgbClr>
              </a:gs>
            </a:gsLst>
            <a:path path="circle">
              <a:fillToRect l="30000" t="30000" r="70000" b="70000"/>
            </a:path>
          </a:gradFill>
          <a:ln>
            <a:noFill/>
          </a:ln>
        </p:spPr>
        <p:txBody>
          <a:bodyPr lIns="91434" tIns="45717" rIns="91434" bIns="45717" anchor="t"/>
          <a:lstStyle/>
          <a:p>
            <a:pPr algn="ctr">
              <a:lnSpc>
                <a:spcPct val="90000"/>
              </a:lnSpc>
              <a:spcBef>
                <a:spcPts val="0"/>
              </a:spcBef>
              <a:spcAft>
                <a:spcPts val="0"/>
              </a:spcAft>
            </a:pPr>
            <a:r>
              <a:rPr sz="1400" b="1" u="none" baseline="0">
                <a:solidFill>
                  <a:srgbClr val="262626"/>
                </a:solidFill>
                <a:latin typeface="Segoe"/>
              </a:rPr>
              <a:t>Project Portfolio Management (PPM)</a:t>
            </a:r>
          </a:p>
        </p:txBody>
      </p:sp>
      <p:sp>
        <p:nvSpPr>
          <p:cNvPr id="6" name="Freeform 6"/>
          <p:cNvSpPr>
            <a:spLocks noGrp="1"/>
          </p:cNvSpPr>
          <p:nvPr/>
        </p:nvSpPr>
        <p:spPr>
          <a:xfrm>
            <a:off x="2951814" y="1721051"/>
            <a:ext cx="2232579" cy="2231499"/>
          </a:xfrm>
          <a:custGeom>
            <a:avLst/>
            <a:ahLst/>
            <a:gdLst/>
            <a:rect b="b" l="0" r="r" t="0"/>
            <a:pathLst>
              <a:path w="857" h="857">
                <a:moveTo>
                  <a:pt x="0" y="0"/>
                </a:moveTo>
                <a:cubicBezTo>
                  <a:pt x="857" y="0"/>
                  <a:pt x="857" y="0"/>
                  <a:pt x="857" y="0"/>
                </a:cubicBezTo>
                <a:cubicBezTo>
                  <a:pt x="857" y="857"/>
                  <a:pt x="857" y="857"/>
                  <a:pt x="857" y="857"/>
                </a:cubicBezTo>
                <a:cubicBezTo>
                  <a:pt x="419" y="857"/>
                  <a:pt x="419" y="857"/>
                  <a:pt x="419" y="857"/>
                </a:cubicBezTo>
                <a:cubicBezTo>
                  <a:pt x="408" y="632"/>
                  <a:pt x="225" y="449"/>
                  <a:pt x="0" y="438"/>
                </a:cubicBezTo>
                <a:cubicBezTo>
                  <a:pt x="0" y="0"/>
                  <a:pt x="0" y="0"/>
                  <a:pt x="0" y="0"/>
                </a:cubicBezTo>
                <a:close/>
              </a:path>
            </a:pathLst>
          </a:custGeom>
          <a:gradFill>
            <a:gsLst>
              <a:gs pos="0">
                <a:srgbClr val="3374D5">
                  <a:alpha val="100000"/>
                </a:srgbClr>
              </a:gs>
              <a:gs pos="100000">
                <a:srgbClr val="2959A1">
                  <a:alpha val="100000"/>
                </a:srgbClr>
              </a:gs>
            </a:gsLst>
            <a:path path="circle">
              <a:fillToRect l="70000" t="30000" r="30000" b="70000"/>
            </a:path>
          </a:gradFill>
          <a:ln>
            <a:noFill/>
          </a:ln>
        </p:spPr>
        <p:txBody>
          <a:bodyPr lIns="91434" tIns="45717" rIns="91434" bIns="45717" anchor="t"/>
          <a:lstStyle/>
          <a:p>
            <a:pPr algn="ctr">
              <a:lnSpc>
                <a:spcPct val="90000"/>
              </a:lnSpc>
              <a:spcBef>
                <a:spcPts val="0"/>
              </a:spcBef>
              <a:spcAft>
                <a:spcPts val="0"/>
              </a:spcAft>
            </a:pPr>
            <a:r>
              <a:rPr sz="1400" b="1" u="none" baseline="0">
                <a:solidFill>
                  <a:srgbClr val="262626"/>
                </a:solidFill>
                <a:latin typeface="Segoe"/>
              </a:rPr>
              <a:t>Innovation Process Management (IPM)</a:t>
            </a:r>
          </a:p>
        </p:txBody>
      </p:sp>
      <p:sp>
        <p:nvSpPr>
          <p:cNvPr id="7" name="Freeform 7"/>
          <p:cNvSpPr>
            <a:spLocks noGrp="1"/>
          </p:cNvSpPr>
          <p:nvPr/>
        </p:nvSpPr>
        <p:spPr>
          <a:xfrm>
            <a:off x="2951814" y="4059824"/>
            <a:ext cx="2232579" cy="2232579"/>
          </a:xfrm>
          <a:custGeom>
            <a:avLst/>
            <a:ahLst/>
            <a:gdLst/>
            <a:rect b="b" l="0" r="r" t="0"/>
            <a:pathLst>
              <a:path w="857" h="857">
                <a:moveTo>
                  <a:pt x="857" y="0"/>
                </a:moveTo>
                <a:cubicBezTo>
                  <a:pt x="857" y="857"/>
                  <a:pt x="857" y="857"/>
                  <a:pt x="857" y="857"/>
                </a:cubicBezTo>
                <a:cubicBezTo>
                  <a:pt x="0" y="857"/>
                  <a:pt x="0" y="857"/>
                  <a:pt x="0" y="857"/>
                </a:cubicBezTo>
                <a:cubicBezTo>
                  <a:pt x="0" y="419"/>
                  <a:pt x="0" y="419"/>
                  <a:pt x="0" y="419"/>
                </a:cubicBezTo>
                <a:cubicBezTo>
                  <a:pt x="225" y="408"/>
                  <a:pt x="408" y="225"/>
                  <a:pt x="419" y="0"/>
                </a:cubicBezTo>
                <a:cubicBezTo>
                  <a:pt x="857" y="0"/>
                  <a:pt x="857" y="0"/>
                  <a:pt x="857" y="0"/>
                </a:cubicBezTo>
                <a:close/>
              </a:path>
            </a:pathLst>
          </a:custGeom>
          <a:gradFill>
            <a:gsLst>
              <a:gs pos="0">
                <a:srgbClr val="6CC90E">
                  <a:alpha val="100000"/>
                </a:srgbClr>
              </a:gs>
              <a:gs pos="100000">
                <a:srgbClr val="52970D">
                  <a:alpha val="100000"/>
                </a:srgbClr>
              </a:gs>
            </a:gsLst>
            <a:path path="circle">
              <a:fillToRect l="70000" t="70000" r="30000" b="30000"/>
            </a:path>
          </a:gradFill>
          <a:ln>
            <a:noFill/>
          </a:ln>
        </p:spPr>
        <p:txBody>
          <a:bodyPr lIns="91434" tIns="45717" rIns="91434" bIns="45717" anchor="b"/>
          <a:lstStyle/>
          <a:p>
            <a:pPr algn="ctr">
              <a:lnSpc>
                <a:spcPct val="90000"/>
              </a:lnSpc>
              <a:spcBef>
                <a:spcPts val="0"/>
              </a:spcBef>
              <a:spcAft>
                <a:spcPts val="0"/>
              </a:spcAft>
            </a:pPr>
            <a:r>
              <a:rPr sz="1400" b="1" u="none" baseline="0">
                <a:solidFill>
                  <a:srgbClr val="262626"/>
                </a:solidFill>
                <a:latin typeface="Segoe"/>
              </a:rPr>
              <a:t>Application Life-cycle Management (ALM)</a:t>
            </a:r>
          </a:p>
        </p:txBody>
      </p:sp>
      <p:sp>
        <p:nvSpPr>
          <p:cNvPr id="8" name="Freeform 8"/>
          <p:cNvSpPr>
            <a:spLocks noGrp="1"/>
          </p:cNvSpPr>
          <p:nvPr/>
        </p:nvSpPr>
        <p:spPr>
          <a:xfrm>
            <a:off x="613401" y="4059824"/>
            <a:ext cx="2232579" cy="2232579"/>
          </a:xfrm>
          <a:custGeom>
            <a:avLst/>
            <a:ahLst/>
            <a:gdLst/>
            <a:rect b="b" l="0" r="r" t="0"/>
            <a:pathLst>
              <a:path w="857" h="857">
                <a:moveTo>
                  <a:pt x="857" y="857"/>
                </a:moveTo>
                <a:cubicBezTo>
                  <a:pt x="0" y="857"/>
                  <a:pt x="0" y="857"/>
                  <a:pt x="0" y="857"/>
                </a:cubicBezTo>
                <a:cubicBezTo>
                  <a:pt x="0" y="0"/>
                  <a:pt x="0" y="0"/>
                  <a:pt x="0" y="0"/>
                </a:cubicBezTo>
                <a:cubicBezTo>
                  <a:pt x="438" y="0"/>
                  <a:pt x="438" y="0"/>
                  <a:pt x="438" y="0"/>
                </a:cubicBezTo>
                <a:cubicBezTo>
                  <a:pt x="449" y="225"/>
                  <a:pt x="632" y="408"/>
                  <a:pt x="857" y="419"/>
                </a:cubicBezTo>
                <a:cubicBezTo>
                  <a:pt x="857" y="857"/>
                  <a:pt x="857" y="857"/>
                  <a:pt x="857" y="857"/>
                </a:cubicBezTo>
                <a:close/>
              </a:path>
            </a:pathLst>
          </a:custGeom>
          <a:gradFill>
            <a:gsLst>
              <a:gs pos="0">
                <a:srgbClr val="F37C32">
                  <a:alpha val="100000"/>
                </a:srgbClr>
              </a:gs>
              <a:gs pos="100000">
                <a:srgbClr val="B75F2A">
                  <a:alpha val="100000"/>
                </a:srgbClr>
              </a:gs>
            </a:gsLst>
            <a:path path="circle">
              <a:fillToRect l="30000" t="70000" r="70000" b="30000"/>
            </a:path>
          </a:gradFill>
          <a:ln>
            <a:noFill/>
          </a:ln>
        </p:spPr>
        <p:txBody>
          <a:bodyPr lIns="91434" tIns="45717" rIns="91434" bIns="45717" anchor="b"/>
          <a:lstStyle/>
          <a:p>
            <a:pPr algn="ctr">
              <a:lnSpc>
                <a:spcPct val="90000"/>
              </a:lnSpc>
              <a:spcBef>
                <a:spcPts val="0"/>
              </a:spcBef>
              <a:spcAft>
                <a:spcPts val="0"/>
              </a:spcAft>
            </a:pPr>
            <a:r>
              <a:rPr sz="1400" b="1" u="none" baseline="0">
                <a:solidFill>
                  <a:srgbClr val="262626"/>
                </a:solidFill>
                <a:latin typeface="Segoe"/>
              </a:rPr>
              <a:t>Capital Planning and Investment Control</a:t>
            </a:r>
          </a:p>
        </p:txBody>
      </p:sp>
      <p:sp>
        <p:nvSpPr>
          <p:cNvPr id="9" name="Oval 13"/>
          <p:cNvSpPr>
            <a:spLocks noGrp="1"/>
          </p:cNvSpPr>
          <p:nvPr/>
        </p:nvSpPr>
        <p:spPr>
          <a:xfrm>
            <a:off x="1788727" y="2884858"/>
            <a:ext cx="2213860" cy="2213860"/>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0" name="TextBox 27"/>
          <p:cNvSpPr>
            <a:spLocks noGrp="1"/>
          </p:cNvSpPr>
          <p:nvPr/>
        </p:nvSpPr>
        <p:spPr>
          <a:xfrm>
            <a:off x="1802406" y="3284793"/>
            <a:ext cx="2206660" cy="333698"/>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600" b="1" u="none" baseline="0">
                <a:solidFill>
                  <a:srgbClr val="FFFFFF"/>
                </a:solidFill>
                <a:latin typeface="Segoe"/>
              </a:rPr>
              <a:t>Cost Reduction</a:t>
            </a:r>
          </a:p>
        </p:txBody>
      </p:sp>
      <p:sp>
        <p:nvSpPr>
          <p:cNvPr id="11" name="TextBox 28"/>
          <p:cNvSpPr>
            <a:spLocks noGrp="1"/>
          </p:cNvSpPr>
          <p:nvPr/>
        </p:nvSpPr>
        <p:spPr>
          <a:xfrm>
            <a:off x="1802406" y="3678608"/>
            <a:ext cx="2206660" cy="551845"/>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600" b="1" u="none" baseline="0">
                <a:solidFill>
                  <a:srgbClr val="FFFFFF"/>
                </a:solidFill>
                <a:latin typeface="Segoe"/>
              </a:rPr>
              <a:t>Operational Efficiency</a:t>
            </a:r>
          </a:p>
        </p:txBody>
      </p:sp>
      <p:sp>
        <p:nvSpPr>
          <p:cNvPr id="12" name="TextBox 29"/>
          <p:cNvSpPr>
            <a:spLocks noGrp="1"/>
          </p:cNvSpPr>
          <p:nvPr/>
        </p:nvSpPr>
        <p:spPr>
          <a:xfrm>
            <a:off x="1802406" y="4277970"/>
            <a:ext cx="2206660" cy="551845"/>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600" b="1" u="none" baseline="0">
                <a:solidFill>
                  <a:srgbClr val="FFFFFF"/>
                </a:solidFill>
                <a:latin typeface="Segoe"/>
              </a:rPr>
              <a:t>Growth and Performance</a:t>
            </a:r>
          </a:p>
        </p:txBody>
      </p:sp>
      <p:sp>
        <p:nvSpPr>
          <p:cNvPr id="13" name="Round Same Side Corner Rectangle 16"/>
          <p:cNvSpPr>
            <a:spLocks noGrp="1"/>
          </p:cNvSpPr>
          <p:nvPr/>
        </p:nvSpPr>
        <p:spPr>
          <a:xfrm>
            <a:off x="5860430" y="1590379"/>
            <a:ext cx="5805714" cy="4837375"/>
          </a:xfrm>
          <a:prstGeom prst="round2SameRect">
            <a:avLst>
              <a:gd name="adj1" fmla="val 0"/>
              <a:gd name="adj2" fmla="val 0"/>
            </a:avLst>
          </a:prstGeom>
          <a:gradFill>
            <a:gsLst>
              <a:gs pos="0">
                <a:srgbClr val="FFFFFF">
                  <a:alpha val="100000"/>
                </a:srgbClr>
              </a:gs>
              <a:gs pos="100000">
                <a:srgbClr val="FFFFFF">
                  <a:alpha val="100000"/>
                </a:srgbClr>
              </a:gs>
            </a:gsLst>
            <a:lin ang="16200000"/>
          </a:gradFill>
          <a:ln w="6479">
            <a:solidFill>
              <a:srgbClr val="1670BA">
                <a:alpha val="40000"/>
              </a:srgbClr>
            </a:solidFill>
          </a:ln>
        </p:spPr>
        <p:txBody>
          <a:bodyPr lIns="182868" tIns="182868" rIns="182868" bIns="91434" anchor="t"/>
          <a:p>
            <a:endParaRPr/>
          </a:p>
        </p:txBody>
      </p:sp>
      <p:pic>
        <p:nvPicPr>
          <p:cNvPr id="14" name="Picture 2"/>
          <p:cNvPicPr>
            <a:picLocks/>
          </p:cNvPicPr>
          <p:nvPr/>
        </p:nvPicPr>
        <p:blipFill>
          <a:blip xmlns:r="http://schemas.openxmlformats.org/officeDocument/2006/relationships" r:embed="picId24">
            <a:alphaModFix amt="100000"/>
          </a:blip>
          <a:srcRect l="0" t="700" r="0" b="2675"/>
          <a:stretch/>
        </p:blipFill>
        <p:spPr>
          <a:xfrm>
            <a:off x="5967344" y="1698732"/>
            <a:ext cx="5582528" cy="4592590"/>
          </a:xfrm>
          <a:prstGeom prst="rect">
            <a:avLst/>
          </a:prstGeom>
          <a:ln>
            <a:noFill/>
          </a:ln>
        </p:spPr>
      </p:pic>
    </p:spTree>
  </p:cSld>
  <p:transition spd="fast" advClick="1">
    <p:dissolve/>
  </p:transition>
  <p:timing>
    <p:tnLst>
      <p:par>
        <p:cTn nodeType="tmRoot" id="1" dur="indefinite" restart="never"/>
      </p:par>
    </p:tnLst>
  </p:timing>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12">
    <p:spTree>
      <p:nvGrpSpPr>
        <p:cNvPr name="noGroup" id="1"/>
        <p:cNvGrpSpPr/>
        <p:nvPr/>
      </p:nvGrpSpPr>
      <p:grpSpPr>
        <a:xfrm>
          <a:off x="0" y="0"/>
          <a:ext cx="0" cy="0"/>
          <a:chOff x="0" y="0"/>
          <a:chExt cx="0" cy="0"/>
        </a:xfrm>
      </p:grpSpPr>
      <p:sp>
        <p:nvSpPr>
          <p:cNvPr id="2" name="Freeform 9"/>
          <p:cNvSpPr>
            <a:spLocks noGrp="1"/>
          </p:cNvSpPr>
          <p:nvPr/>
        </p:nvSpPr>
        <p:spPr>
          <a:xfrm>
            <a:off x="0" y="3029569"/>
            <a:ext cx="12187752" cy="3827638"/>
          </a:xfrm>
          <a:custGeom>
            <a:avLst/>
            <a:ahLst/>
            <a:gdLst/>
            <a:rect b="b" l="0" r="r" t="0"/>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a:gsLst>
              <a:gs pos="0">
                <a:srgbClr val="0E144E">
                  <a:alpha val="100000"/>
                </a:srgbClr>
              </a:gs>
              <a:gs pos="100000">
                <a:srgbClr val="0E144E">
                  <a:alpha val="100000"/>
                </a:srgbClr>
              </a:gs>
            </a:gsLst>
            <a:lin ang="16200000"/>
          </a:gradFill>
          <a:ln>
            <a:noFill/>
          </a:ln>
        </p:spPr>
        <p:txBody>
          <a:bodyPr lIns="0" tIns="182868" rIns="0" bIns="0" wrap="none" anchor="ctr"/>
          <a:p>
            <a:endParaRPr/>
          </a:p>
        </p:txBody>
      </p:sp>
      <p:sp>
        <p:nvSpPr>
          <p:cNvPr id="3" name="Oval 45"/>
          <p:cNvSpPr>
            <a:spLocks noGrp="1"/>
          </p:cNvSpPr>
          <p:nvPr/>
        </p:nvSpPr>
        <p:spPr>
          <a:xfrm>
            <a:off x="2683630" y="3099404"/>
            <a:ext cx="6839569" cy="197375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4" name="Freeform 5"/>
          <p:cNvSpPr>
            <a:spLocks noGrp="1"/>
          </p:cNvSpPr>
          <p:nvPr/>
        </p:nvSpPr>
        <p:spPr>
          <a:xfrm>
            <a:off x="1555462" y="3063767"/>
            <a:ext cx="9095547" cy="2623874"/>
          </a:xfrm>
          <a:custGeom>
            <a:avLst/>
            <a:ahLst/>
            <a:gdLst/>
            <a:rect b="b" l="0" r="r" t="0"/>
            <a:pathLst>
              <a:path w="5572" h="2598">
                <a:moveTo>
                  <a:pt x="2786" y="0"/>
                </a:moveTo>
                <a:cubicBezTo>
                  <a:pt x="1247" y="0"/>
                  <a:pt x="0" y="582"/>
                  <a:pt x="0" y="1299"/>
                </a:cubicBezTo>
                <a:cubicBezTo>
                  <a:pt x="0" y="2016"/>
                  <a:pt x="1247" y="2598"/>
                  <a:pt x="2786" y="2598"/>
                </a:cubicBezTo>
                <a:cubicBezTo>
                  <a:pt x="4325" y="2598"/>
                  <a:pt x="5572" y="2016"/>
                  <a:pt x="5572" y="1299"/>
                </a:cubicBezTo>
                <a:cubicBezTo>
                  <a:pt x="5572" y="582"/>
                  <a:pt x="4325" y="0"/>
                  <a:pt x="2786" y="0"/>
                </a:cubicBezTo>
                <a:close/>
                <a:moveTo>
                  <a:pt x="2786" y="2054"/>
                </a:moveTo>
                <a:cubicBezTo>
                  <a:pt x="1602" y="2054"/>
                  <a:pt x="642" y="1601"/>
                  <a:pt x="642" y="1043"/>
                </a:cubicBezTo>
                <a:cubicBezTo>
                  <a:pt x="642" y="485"/>
                  <a:pt x="1602" y="32"/>
                  <a:pt x="2786" y="32"/>
                </a:cubicBezTo>
                <a:cubicBezTo>
                  <a:pt x="3970" y="32"/>
                  <a:pt x="4930" y="485"/>
                  <a:pt x="4930" y="1043"/>
                </a:cubicBezTo>
                <a:cubicBezTo>
                  <a:pt x="4930" y="1601"/>
                  <a:pt x="3970" y="2054"/>
                  <a:pt x="2786" y="2054"/>
                </a:cubicBezTo>
                <a:close/>
              </a:path>
            </a:pathLst>
          </a:custGeom>
          <a:gradFill>
            <a:gsLst>
              <a:gs pos="0">
                <a:srgbClr val="147BB4">
                  <a:alpha val="100000"/>
                </a:srgbClr>
              </a:gs>
              <a:gs pos="100000">
                <a:srgbClr val="2A9BDA">
                  <a:alpha val="100000"/>
                </a:srgbClr>
              </a:gs>
            </a:gsLst>
            <a:lin ang="3000000"/>
          </a:gradFill>
          <a:ln w="3239">
            <a:solidFill>
              <a:srgbClr val="5993D5">
                <a:alpha val="48000"/>
              </a:srgbClr>
            </a:solidFill>
          </a:ln>
        </p:spPr>
        <p:txBody>
          <a:bodyPr lIns="0" tIns="0" rIns="0" bIns="0" anchor="ctr"/>
          <a:p>
            <a:endParaRPr/>
          </a:p>
        </p:txBody>
      </p:sp>
      <p:pic>
        <p:nvPicPr>
          <p:cNvPr id="5" name="Picture 49"/>
          <p:cNvPicPr/>
          <p:nvPr/>
        </p:nvPicPr>
        <p:blipFill>
          <a:blip xmlns:r="http://schemas.openxmlformats.org/officeDocument/2006/relationships" r:embed="picId26">
            <a:alphaModFix amt="100000"/>
          </a:blip>
          <a:stretch>
            <a:fillRect/>
          </a:stretch>
        </p:blipFill>
        <p:spPr>
          <a:xfrm>
            <a:off x="4128579" y="2624594"/>
            <a:ext cx="1034574" cy="994617"/>
          </a:xfrm>
          <a:prstGeom prst="rect">
            <a:avLst/>
          </a:prstGeom>
          <a:ln>
            <a:noFill/>
          </a:ln>
        </p:spPr>
      </p:pic>
      <p:sp>
        <p:nvSpPr>
          <p:cNvPr id="6" name="Freeform 6"/>
          <p:cNvSpPr>
            <a:spLocks noGrp="1"/>
          </p:cNvSpPr>
          <p:nvPr/>
        </p:nvSpPr>
        <p:spPr>
          <a:xfrm>
            <a:off x="0" y="5028883"/>
            <a:ext cx="12187752" cy="1828324"/>
          </a:xfrm>
          <a:custGeom>
            <a:avLst/>
            <a:ahLst/>
            <a:gdLst/>
            <a:rect b="b" l="0" r="r" t="0"/>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a:gsLst>
              <a:gs pos="0">
                <a:srgbClr val="0E144E">
                  <a:alpha val="100000"/>
                </a:srgbClr>
              </a:gs>
              <a:gs pos="100000">
                <a:srgbClr val="0E144E">
                  <a:alpha val="100000"/>
                </a:srgbClr>
              </a:gs>
            </a:gsLst>
            <a:lin ang="0"/>
          </a:gradFill>
          <a:ln>
            <a:noFill/>
          </a:ln>
        </p:spPr>
        <p:txBody>
          <a:bodyPr lIns="0" tIns="182868" rIns="0" bIns="0" wrap="none" anchor="ctr"/>
          <a:p>
            <a:endParaRPr/>
          </a:p>
        </p:txBody>
      </p:sp>
      <p:sp>
        <p:nvSpPr>
          <p:cNvPr id="7" name="Title 1"/>
          <p:cNvSpPr txBox="1">
            <a:spLocks noGrp="1"/>
          </p:cNvSpPr>
          <p:nvPr>
            <p:ph type="title"/>
          </p:nvPr>
        </p:nvSpPr>
        <p:spPr>
          <a:xfrm>
            <a:off x="507928" y="230025"/>
            <a:ext cx="11171896" cy="1163086"/>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Project Manager’s Top of Mind</a:t>
            </a:r>
            <a:r>
              <a:rPr lang="en-US" sz="4800" u="none" spc="-29" baseline="0">
                <a:solidFill>
                  <a:srgbClr val="FFFFFF"/>
                </a:solidFill>
                <a:latin typeface="Segoe"/>
                <a:ea typeface="Droid Sans Fallback"/>
                <a:cs typeface="Arial"/>
              </a:rPr>
              <a:t>
</a:t>
            </a:r>
            <a:r>
              <a:rPr lang="en-US" sz="3600" u="none" spc="-29" baseline="0">
                <a:solidFill>
                  <a:srgbClr val="FFFFFF"/>
                </a:solidFill>
                <a:latin typeface="Segoe"/>
                <a:ea typeface="Droid Sans Fallback"/>
                <a:cs typeface="Arial"/>
              </a:rPr>
              <a:t>Collaboration drives effective execution</a:t>
            </a:r>
          </a:p>
        </p:txBody>
      </p:sp>
      <p:sp>
        <p:nvSpPr>
          <p:cNvPr id="8" name="Oval 71"/>
          <p:cNvSpPr>
            <a:spLocks noGrp="1"/>
          </p:cNvSpPr>
          <p:nvPr/>
        </p:nvSpPr>
        <p:spPr>
          <a:xfrm>
            <a:off x="4890291" y="1621337"/>
            <a:ext cx="2471964" cy="2471964"/>
          </a:xfrm>
          <a:prstGeom prst="ellipse">
            <a:avLst/>
          </a:prstGeom>
          <a:gradFill>
            <a:gsLst>
              <a:gs pos="0">
                <a:srgbClr val="FFFFFF">
                  <a:alpha val="100000"/>
                </a:srgbClr>
              </a:gs>
              <a:gs pos="100000">
                <a:srgbClr val="FFFFFF">
                  <a:alpha val="100000"/>
                </a:srgbClr>
              </a:gs>
            </a:gsLst>
            <a:lin ang="7200000"/>
          </a:gradFill>
          <a:ln w="3239">
            <a:solidFill>
              <a:srgbClr val="62A9FE">
                <a:alpha val="39000"/>
              </a:srgbClr>
            </a:solidFill>
          </a:ln>
        </p:spPr>
        <p:txBody>
          <a:bodyPr lIns="91434" tIns="45717" rIns="91434" bIns="45717" anchor="t"/>
          <a:p>
            <a:endParaRPr/>
          </a:p>
        </p:txBody>
      </p:sp>
      <p:sp>
        <p:nvSpPr>
          <p:cNvPr id="9" name="Rectangle 72"/>
          <p:cNvSpPr>
            <a:spLocks noGrp="1"/>
          </p:cNvSpPr>
          <p:nvPr/>
        </p:nvSpPr>
        <p:spPr>
          <a:xfrm>
            <a:off x="4617429" y="1650856"/>
            <a:ext cx="2988171" cy="457531"/>
          </a:xfrm>
          <a:prstGeom prst="rect">
            <a:avLst/>
          </a:prstGeom>
          <a:noFill/>
          <a:ln>
            <a:noFill/>
          </a:ln>
        </p:spPr>
        <p:txBody>
          <a:bodyPr lIns="91434" tIns="45717" rIns="91434" bIns="45717" anchor="t">
            <a:spAutoFit/>
          </a:bodyPr>
          <a:lstStyle/>
          <a:p>
            <a:pPr algn="ctr">
              <a:lnSpc>
                <a:spcPct val="90000"/>
              </a:lnSpc>
              <a:spcBef>
                <a:spcPts val="479"/>
              </a:spcBef>
              <a:spcAft>
                <a:spcPts val="601"/>
              </a:spcAft>
            </a:pPr>
            <a:r>
              <a:rPr sz="2400" u="none" baseline="0">
                <a:solidFill>
                  <a:srgbClr val="FFFFFF"/>
                </a:solidFill>
                <a:latin typeface="Segoe"/>
              </a:rPr>
              <a:t>Collaboration</a:t>
            </a:r>
          </a:p>
        </p:txBody>
      </p:sp>
      <p:pic>
        <p:nvPicPr>
          <p:cNvPr id="10" name="Picture 73"/>
          <p:cNvPicPr/>
          <p:nvPr/>
        </p:nvPicPr>
        <p:blipFill>
          <a:blip xmlns:r="http://schemas.openxmlformats.org/officeDocument/2006/relationships" r:embed="picId27">
            <a:alphaModFix amt="100000"/>
          </a:blip>
          <a:stretch>
            <a:fillRect/>
          </a:stretch>
        </p:blipFill>
        <p:spPr>
          <a:xfrm>
            <a:off x="4844214" y="1575980"/>
            <a:ext cx="2577077" cy="2577077"/>
          </a:xfrm>
          <a:prstGeom prst="rect">
            <a:avLst/>
          </a:prstGeom>
          <a:ln>
            <a:noFill/>
          </a:ln>
        </p:spPr>
      </p:pic>
      <p:sp>
        <p:nvSpPr>
          <p:cNvPr id="11" name="Oval 78"/>
          <p:cNvSpPr>
            <a:spLocks noGrp="1"/>
          </p:cNvSpPr>
          <p:nvPr/>
        </p:nvSpPr>
        <p:spPr>
          <a:xfrm>
            <a:off x="4851414" y="1591099"/>
            <a:ext cx="2540719" cy="2540719"/>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2" name="Oval 33"/>
          <p:cNvSpPr>
            <a:spLocks noGrp="1"/>
          </p:cNvSpPr>
          <p:nvPr/>
        </p:nvSpPr>
        <p:spPr>
          <a:xfrm>
            <a:off x="1911839" y="3730085"/>
            <a:ext cx="1686493" cy="1686493"/>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3" name="Rectangle 53"/>
          <p:cNvSpPr>
            <a:spLocks noGrp="1"/>
          </p:cNvSpPr>
          <p:nvPr/>
        </p:nvSpPr>
        <p:spPr>
          <a:xfrm>
            <a:off x="1709172" y="3730445"/>
            <a:ext cx="2038911" cy="396695"/>
          </a:xfrm>
          <a:prstGeom prst="rect">
            <a:avLst/>
          </a:prstGeom>
          <a:noFill/>
          <a:ln>
            <a:noFill/>
          </a:ln>
        </p:spPr>
        <p:txBody>
          <a:bodyPr lIns="91434" tIns="45717" rIns="91434" bIns="45717" anchor="t">
            <a:spAutoFit/>
          </a:bodyPr>
          <a:lstStyle/>
          <a:p>
            <a:pPr algn="ctr">
              <a:lnSpc>
                <a:spcPct val="90000"/>
              </a:lnSpc>
              <a:spcBef>
                <a:spcPts val="400"/>
              </a:spcBef>
              <a:spcAft>
                <a:spcPts val="601"/>
              </a:spcAft>
            </a:pPr>
            <a:r>
              <a:rPr sz="2000" u="none" baseline="0">
                <a:solidFill>
                  <a:srgbClr val="FFFFFF"/>
                </a:solidFill>
                <a:latin typeface="Segoe"/>
              </a:rPr>
              <a:t>Budget</a:t>
            </a:r>
          </a:p>
        </p:txBody>
      </p:sp>
      <p:pic>
        <p:nvPicPr>
          <p:cNvPr id="14" name="Picture 54"/>
          <p:cNvPicPr/>
          <p:nvPr/>
        </p:nvPicPr>
        <p:blipFill>
          <a:blip xmlns:r="http://schemas.openxmlformats.org/officeDocument/2006/relationships" r:embed="picId28">
            <a:alphaModFix amt="100000"/>
          </a:blip>
          <a:stretch>
            <a:fillRect/>
          </a:stretch>
        </p:blipFill>
        <p:spPr>
          <a:xfrm>
            <a:off x="1880521" y="3699846"/>
            <a:ext cx="1758129" cy="1758129"/>
          </a:xfrm>
          <a:prstGeom prst="rect">
            <a:avLst/>
          </a:prstGeom>
          <a:ln>
            <a:noFill/>
          </a:ln>
        </p:spPr>
      </p:pic>
      <p:sp>
        <p:nvSpPr>
          <p:cNvPr id="15" name="Oval 81"/>
          <p:cNvSpPr>
            <a:spLocks noGrp="1"/>
          </p:cNvSpPr>
          <p:nvPr/>
        </p:nvSpPr>
        <p:spPr>
          <a:xfrm>
            <a:off x="1851003" y="3693007"/>
            <a:ext cx="1780807" cy="1780807"/>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6" name="Oval 57"/>
          <p:cNvSpPr>
            <a:spLocks noGrp="1"/>
          </p:cNvSpPr>
          <p:nvPr/>
        </p:nvSpPr>
        <p:spPr>
          <a:xfrm>
            <a:off x="6439994" y="4520235"/>
            <a:ext cx="1686493" cy="1686493"/>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7" name="Rectangle 58"/>
          <p:cNvSpPr>
            <a:spLocks noGrp="1"/>
          </p:cNvSpPr>
          <p:nvPr/>
        </p:nvSpPr>
        <p:spPr>
          <a:xfrm>
            <a:off x="6313642" y="4520235"/>
            <a:ext cx="2038911" cy="396695"/>
          </a:xfrm>
          <a:prstGeom prst="rect">
            <a:avLst/>
          </a:prstGeom>
          <a:noFill/>
          <a:ln>
            <a:noFill/>
          </a:ln>
        </p:spPr>
        <p:txBody>
          <a:bodyPr lIns="91434" tIns="45717" rIns="91434" bIns="45717" anchor="t">
            <a:spAutoFit/>
          </a:bodyPr>
          <a:lstStyle/>
          <a:p>
            <a:pPr algn="ctr">
              <a:lnSpc>
                <a:spcPct val="90000"/>
              </a:lnSpc>
              <a:spcBef>
                <a:spcPts val="400"/>
              </a:spcBef>
              <a:spcAft>
                <a:spcPts val="601"/>
              </a:spcAft>
            </a:pPr>
            <a:r>
              <a:rPr sz="2000" u="none" baseline="0">
                <a:solidFill>
                  <a:srgbClr val="FFFFFF"/>
                </a:solidFill>
                <a:latin typeface="Segoe"/>
              </a:rPr>
              <a:t>Work</a:t>
            </a:r>
          </a:p>
        </p:txBody>
      </p:sp>
      <p:pic>
        <p:nvPicPr>
          <p:cNvPr id="18" name="Picture 59"/>
          <p:cNvPicPr>
            <a:picLocks/>
          </p:cNvPicPr>
          <p:nvPr/>
        </p:nvPicPr>
        <p:blipFill>
          <a:blip xmlns:r="http://schemas.openxmlformats.org/officeDocument/2006/relationships" r:embed="picId29">
            <a:alphaModFix amt="100000"/>
          </a:blip>
          <a:srcRect l="0" t="0" r="0" b="1802"/>
          <a:stretch/>
        </p:blipFill>
        <p:spPr>
          <a:xfrm>
            <a:off x="6408316" y="4489637"/>
            <a:ext cx="1758129" cy="1734370"/>
          </a:xfrm>
          <a:prstGeom prst="rect">
            <a:avLst/>
          </a:prstGeom>
          <a:ln>
            <a:noFill/>
          </a:ln>
        </p:spPr>
      </p:pic>
      <p:sp>
        <p:nvSpPr>
          <p:cNvPr id="19" name="Oval 82"/>
          <p:cNvSpPr>
            <a:spLocks noGrp="1"/>
          </p:cNvSpPr>
          <p:nvPr/>
        </p:nvSpPr>
        <p:spPr>
          <a:xfrm>
            <a:off x="6390317" y="4468038"/>
            <a:ext cx="1780807" cy="1780807"/>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20" name="Oval 61"/>
          <p:cNvSpPr>
            <a:spLocks noGrp="1"/>
          </p:cNvSpPr>
          <p:nvPr/>
        </p:nvSpPr>
        <p:spPr>
          <a:xfrm>
            <a:off x="4104821" y="4506916"/>
            <a:ext cx="1686493" cy="1686493"/>
          </a:xfrm>
          <a:prstGeom prst="ellipse">
            <a:avLst/>
          </a:prstGeom>
          <a:gradFill>
            <a:gsLst>
              <a:gs pos="0">
                <a:srgbClr val="FFFFFF">
                  <a:alpha val="100000"/>
                </a:srgbClr>
              </a:gs>
              <a:gs pos="100000">
                <a:srgbClr val="FFFFFF">
                  <a:alpha val="100000"/>
                </a:srgbClr>
              </a:gs>
            </a:gsLst>
            <a:lin ang="7200000"/>
          </a:gradFill>
          <a:ln w="3239">
            <a:solidFill>
              <a:srgbClr val="62A9FE">
                <a:alpha val="39000"/>
              </a:srgbClr>
            </a:solidFill>
          </a:ln>
        </p:spPr>
        <p:txBody>
          <a:bodyPr lIns="91434" tIns="45717" rIns="91434" bIns="45717" anchor="t"/>
          <a:p>
            <a:endParaRPr/>
          </a:p>
        </p:txBody>
      </p:sp>
      <p:sp>
        <p:nvSpPr>
          <p:cNvPr id="21" name="Rectangle 62"/>
          <p:cNvSpPr>
            <a:spLocks noGrp="1"/>
          </p:cNvSpPr>
          <p:nvPr/>
        </p:nvSpPr>
        <p:spPr>
          <a:xfrm>
            <a:off x="3934192" y="4518795"/>
            <a:ext cx="2038911" cy="396695"/>
          </a:xfrm>
          <a:prstGeom prst="rect">
            <a:avLst/>
          </a:prstGeom>
          <a:noFill/>
          <a:ln>
            <a:noFill/>
          </a:ln>
        </p:spPr>
        <p:txBody>
          <a:bodyPr lIns="91434" tIns="45717" rIns="91434" bIns="45717" anchor="t">
            <a:spAutoFit/>
          </a:bodyPr>
          <a:lstStyle/>
          <a:p>
            <a:pPr algn="ctr">
              <a:lnSpc>
                <a:spcPct val="90000"/>
              </a:lnSpc>
              <a:spcBef>
                <a:spcPts val="400"/>
              </a:spcBef>
              <a:spcAft>
                <a:spcPts val="601"/>
              </a:spcAft>
            </a:pPr>
            <a:r>
              <a:rPr sz="2000" u="none" baseline="0">
                <a:solidFill>
                  <a:srgbClr val="FFFFFF"/>
                </a:solidFill>
                <a:latin typeface="Segoe"/>
              </a:rPr>
              <a:t>Schedule</a:t>
            </a:r>
          </a:p>
        </p:txBody>
      </p:sp>
      <p:pic>
        <p:nvPicPr>
          <p:cNvPr id="22" name="Picture 63"/>
          <p:cNvPicPr/>
          <p:nvPr/>
        </p:nvPicPr>
        <p:blipFill>
          <a:blip xmlns:r="http://schemas.openxmlformats.org/officeDocument/2006/relationships" r:embed="picId30">
            <a:alphaModFix amt="100000"/>
          </a:blip>
          <a:stretch>
            <a:fillRect/>
          </a:stretch>
        </p:blipFill>
        <p:spPr>
          <a:xfrm>
            <a:off x="4073143" y="4507996"/>
            <a:ext cx="1758129" cy="1758129"/>
          </a:xfrm>
          <a:prstGeom prst="rect">
            <a:avLst/>
          </a:prstGeom>
          <a:ln>
            <a:noFill/>
          </a:ln>
        </p:spPr>
      </p:pic>
      <p:sp>
        <p:nvSpPr>
          <p:cNvPr id="23" name="Oval 80"/>
          <p:cNvSpPr>
            <a:spLocks noGrp="1"/>
          </p:cNvSpPr>
          <p:nvPr/>
        </p:nvSpPr>
        <p:spPr>
          <a:xfrm>
            <a:off x="4062344" y="4476678"/>
            <a:ext cx="1780807" cy="1780807"/>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24" name="Oval 66"/>
          <p:cNvSpPr>
            <a:spLocks noGrp="1"/>
          </p:cNvSpPr>
          <p:nvPr/>
        </p:nvSpPr>
        <p:spPr>
          <a:xfrm>
            <a:off x="8585099" y="3730085"/>
            <a:ext cx="1686493" cy="1686493"/>
          </a:xfrm>
          <a:prstGeom prst="ellipse">
            <a:avLst/>
          </a:prstGeom>
          <a:gradFill>
            <a:gsLst>
              <a:gs pos="0">
                <a:srgbClr val="FFFFFF">
                  <a:alpha val="100000"/>
                </a:srgbClr>
              </a:gs>
              <a:gs pos="100000">
                <a:srgbClr val="FFFFFF">
                  <a:alpha val="100000"/>
                </a:srgbClr>
              </a:gs>
            </a:gsLst>
            <a:lin ang="7200000"/>
          </a:gradFill>
          <a:ln w="3239">
            <a:solidFill>
              <a:srgbClr val="62A9FE">
                <a:alpha val="39000"/>
              </a:srgbClr>
            </a:solidFill>
          </a:ln>
        </p:spPr>
        <p:txBody>
          <a:bodyPr lIns="91434" tIns="45717" rIns="91434" bIns="45717" anchor="t"/>
          <a:p>
            <a:endParaRPr/>
          </a:p>
        </p:txBody>
      </p:sp>
      <p:sp>
        <p:nvSpPr>
          <p:cNvPr id="25" name="Rectangle 67"/>
          <p:cNvSpPr>
            <a:spLocks noGrp="1"/>
          </p:cNvSpPr>
          <p:nvPr/>
        </p:nvSpPr>
        <p:spPr>
          <a:xfrm>
            <a:off x="8485745" y="3741964"/>
            <a:ext cx="2038911" cy="396695"/>
          </a:xfrm>
          <a:prstGeom prst="rect">
            <a:avLst/>
          </a:prstGeom>
          <a:noFill/>
          <a:ln>
            <a:noFill/>
          </a:ln>
        </p:spPr>
        <p:txBody>
          <a:bodyPr lIns="91434" tIns="45717" rIns="91434" bIns="45717" anchor="t">
            <a:spAutoFit/>
          </a:bodyPr>
          <a:lstStyle/>
          <a:p>
            <a:pPr algn="ctr">
              <a:lnSpc>
                <a:spcPct val="90000"/>
              </a:lnSpc>
              <a:spcBef>
                <a:spcPts val="400"/>
              </a:spcBef>
              <a:spcAft>
                <a:spcPts val="601"/>
              </a:spcAft>
            </a:pPr>
            <a:r>
              <a:rPr sz="2000" u="none" baseline="0">
                <a:solidFill>
                  <a:srgbClr val="FFFFFF"/>
                </a:solidFill>
                <a:latin typeface="Segoe"/>
              </a:rPr>
              <a:t>Quality</a:t>
            </a:r>
          </a:p>
        </p:txBody>
      </p:sp>
      <p:pic>
        <p:nvPicPr>
          <p:cNvPr id="26" name="Picture 68"/>
          <p:cNvPicPr/>
          <p:nvPr/>
        </p:nvPicPr>
        <p:blipFill>
          <a:blip xmlns:r="http://schemas.openxmlformats.org/officeDocument/2006/relationships" r:embed="picId31">
            <a:alphaModFix amt="100000"/>
          </a:blip>
          <a:stretch>
            <a:fillRect/>
          </a:stretch>
        </p:blipFill>
        <p:spPr>
          <a:xfrm>
            <a:off x="8553421" y="3731164"/>
            <a:ext cx="1758129" cy="1758129"/>
          </a:xfrm>
          <a:prstGeom prst="rect">
            <a:avLst/>
          </a:prstGeom>
          <a:ln>
            <a:noFill/>
          </a:ln>
        </p:spPr>
      </p:pic>
      <p:sp>
        <p:nvSpPr>
          <p:cNvPr id="27" name="Oval 83"/>
          <p:cNvSpPr>
            <a:spLocks noGrp="1"/>
          </p:cNvSpPr>
          <p:nvPr/>
        </p:nvSpPr>
        <p:spPr>
          <a:xfrm>
            <a:off x="8540821" y="3684367"/>
            <a:ext cx="1780807" cy="1780807"/>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Tree>
  </p:cSld>
  <p:transition spd="fast" advClick="1">
    <p:wipe/>
  </p:transition>
  <p:timing>
    <p:tnLst>
      <p:par>
        <p:cTn nodeType="tmRoot" id="1" dur="indefinite" restart="never"/>
      </p:par>
    </p:tnLst>
  </p:timing>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13">
    <p:spTree>
      <p:nvGrpSpPr>
        <p:cNvPr name="noGroup" id="1"/>
        <p:cNvGrpSpPr/>
        <p:nvPr/>
      </p:nvGrpSpPr>
      <p:grpSpPr>
        <a:xfrm>
          <a:off x="0" y="0"/>
          <a:ext cx="0" cy="0"/>
          <a:chOff x="0" y="0"/>
          <a:chExt cx="0" cy="0"/>
        </a:xfrm>
      </p:grpSpPr>
      <p:sp>
        <p:nvSpPr>
          <p:cNvPr id="2" name="Freeform 9"/>
          <p:cNvSpPr>
            <a:spLocks noGrp="1"/>
          </p:cNvSpPr>
          <p:nvPr/>
        </p:nvSpPr>
        <p:spPr>
          <a:xfrm>
            <a:off x="0" y="3029569"/>
            <a:ext cx="12187752" cy="3827638"/>
          </a:xfrm>
          <a:custGeom>
            <a:avLst/>
            <a:ahLst/>
            <a:gdLst/>
            <a:rect b="b" l="0" r="r" t="0"/>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a:gsLst>
              <a:gs pos="0">
                <a:srgbClr val="0E144E">
                  <a:alpha val="100000"/>
                </a:srgbClr>
              </a:gs>
              <a:gs pos="100000">
                <a:srgbClr val="0E144E">
                  <a:alpha val="100000"/>
                </a:srgbClr>
              </a:gs>
            </a:gsLst>
            <a:lin ang="16200000"/>
          </a:gradFill>
          <a:ln>
            <a:noFill/>
          </a:ln>
        </p:spPr>
        <p:txBody>
          <a:bodyPr lIns="0" tIns="182868" rIns="0" bIns="0" wrap="none" anchor="ctr"/>
          <a:p>
            <a:endParaRPr/>
          </a:p>
        </p:txBody>
      </p:sp>
      <p:pic>
        <p:nvPicPr>
          <p:cNvPr id="3" name="Picture 12"/>
          <p:cNvPicPr/>
          <p:nvPr/>
        </p:nvPicPr>
        <p:blipFill>
          <a:blip xmlns:r="http://schemas.openxmlformats.org/officeDocument/2006/relationships" r:embed="picId32">
            <a:alphaModFix amt="100000"/>
          </a:blip>
          <a:stretch>
            <a:fillRect/>
          </a:stretch>
        </p:blipFill>
        <p:spPr>
          <a:xfrm>
            <a:off x="4358965" y="1987434"/>
            <a:ext cx="3455062" cy="3435263"/>
          </a:xfrm>
          <a:prstGeom prst="rect">
            <a:avLst/>
          </a:prstGeom>
          <a:ln>
            <a:noFill/>
          </a:ln>
        </p:spPr>
      </p:pic>
      <p:sp>
        <p:nvSpPr>
          <p:cNvPr id="4" name="Oval 68"/>
          <p:cNvSpPr>
            <a:spLocks noGrp="1"/>
          </p:cNvSpPr>
          <p:nvPr/>
        </p:nvSpPr>
        <p:spPr>
          <a:xfrm>
            <a:off x="4387043" y="1984914"/>
            <a:ext cx="3412945" cy="34129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5" name="Oval 6"/>
          <p:cNvSpPr>
            <a:spLocks noGrp="1"/>
          </p:cNvSpPr>
          <p:nvPr/>
        </p:nvSpPr>
        <p:spPr>
          <a:xfrm>
            <a:off x="4812536" y="2420847"/>
            <a:ext cx="2540719" cy="2540719"/>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6" name="Oval 13"/>
          <p:cNvSpPr>
            <a:spLocks noGrp="1"/>
          </p:cNvSpPr>
          <p:nvPr/>
        </p:nvSpPr>
        <p:spPr>
          <a:xfrm>
            <a:off x="4846734" y="2455405"/>
            <a:ext cx="2471964" cy="2471964"/>
          </a:xfrm>
          <a:prstGeom prst="ellipse">
            <a:avLst/>
          </a:prstGeom>
          <a:gradFill>
            <a:gsLst>
              <a:gs pos="0">
                <a:srgbClr val="FFFFFF">
                  <a:alpha val="100000"/>
                </a:srgbClr>
              </a:gs>
              <a:gs pos="100000">
                <a:srgbClr val="FFFFFF">
                  <a:alpha val="100000"/>
                </a:srgbClr>
              </a:gs>
            </a:gsLst>
            <a:lin ang="7200000"/>
          </a:gradFill>
          <a:ln w="3239">
            <a:solidFill>
              <a:srgbClr val="62A9FE">
                <a:alpha val="39000"/>
              </a:srgbClr>
            </a:solidFill>
          </a:ln>
        </p:spPr>
        <p:txBody>
          <a:bodyPr lIns="91434" tIns="45717" rIns="91434" bIns="45717" anchor="t"/>
          <a:p>
            <a:endParaRPr/>
          </a:p>
        </p:txBody>
      </p:sp>
      <p:pic>
        <p:nvPicPr>
          <p:cNvPr id="7" name="Picture 12"/>
          <p:cNvPicPr/>
          <p:nvPr/>
        </p:nvPicPr>
        <p:blipFill>
          <a:blip xmlns:r="http://schemas.openxmlformats.org/officeDocument/2006/relationships" r:embed="picId33">
            <a:alphaModFix amt="100000"/>
          </a:blip>
          <a:stretch>
            <a:fillRect/>
          </a:stretch>
        </p:blipFill>
        <p:spPr>
          <a:xfrm>
            <a:off x="4874812" y="2588596"/>
            <a:ext cx="2427327" cy="2449285"/>
          </a:xfrm>
          <a:prstGeom prst="rect">
            <a:avLst/>
          </a:prstGeom>
          <a:ln>
            <a:noFill/>
          </a:ln>
        </p:spPr>
      </p:pic>
      <p:sp>
        <p:nvSpPr>
          <p:cNvPr id="8" name="Rectangle 14"/>
          <p:cNvSpPr>
            <a:spLocks noGrp="1"/>
          </p:cNvSpPr>
          <p:nvPr/>
        </p:nvSpPr>
        <p:spPr>
          <a:xfrm>
            <a:off x="4560912" y="2071309"/>
            <a:ext cx="3045768" cy="612681"/>
          </a:xfrm>
          <a:prstGeom prst="rect">
            <a:avLst/>
          </a:prstGeom>
          <a:noFill/>
          <a:ln>
            <a:noFill/>
          </a:ln>
        </p:spPr>
        <p:txBody>
          <a:bodyPr lIns="91434" tIns="45717" rIns="91434" bIns="45717" anchor="t">
            <a:spAutoFit/>
          </a:bodyPr>
          <a:lstStyle/>
          <a:p>
            <a:pPr algn="ctr">
              <a:lnSpc>
                <a:spcPct val="90000"/>
              </a:lnSpc>
              <a:spcBef>
                <a:spcPts val="241"/>
              </a:spcBef>
              <a:spcAft>
                <a:spcPts val="601"/>
              </a:spcAft>
            </a:pPr>
            <a:r>
              <a:rPr sz="1800" b="1" u="none" baseline="0">
                <a:solidFill>
                  <a:srgbClr val="FFFFFF"/>
                </a:solidFill>
                <a:latin typeface="Segoe"/>
              </a:rPr>
              <a:t>Project and Portfolio Management</a:t>
            </a:r>
          </a:p>
        </p:txBody>
      </p:sp>
      <p:sp>
        <p:nvSpPr>
          <p:cNvPr id="9" name="Title 1"/>
          <p:cNvSpPr txBox="1">
            <a:spLocks noGrp="1"/>
          </p:cNvSpPr>
          <p:nvPr>
            <p:ph type="title"/>
          </p:nvPr>
        </p:nvSpPr>
        <p:spPr>
          <a:xfrm>
            <a:off x="507928" y="230025"/>
            <a:ext cx="11171896" cy="1163086"/>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The Next Phase of Evolution</a:t>
            </a:r>
            <a:r>
              <a:rPr lang="en-US" sz="4800" u="none" spc="-29" baseline="0">
                <a:solidFill>
                  <a:srgbClr val="FFFFFF"/>
                </a:solidFill>
                <a:latin typeface="Segoe"/>
                <a:ea typeface="Droid Sans Fallback"/>
                <a:cs typeface="Arial"/>
              </a:rPr>
              <a:t>
</a:t>
            </a:r>
            <a:r>
              <a:rPr lang="en-US" sz="3600" u="none" spc="-29" baseline="0">
                <a:solidFill>
                  <a:srgbClr val="FFFFFF"/>
                </a:solidFill>
                <a:latin typeface="Segoe"/>
                <a:ea typeface="Droid Sans Fallback"/>
                <a:cs typeface="Arial"/>
              </a:rPr>
              <a:t>Separate but interrelated productivity disciplines</a:t>
            </a:r>
          </a:p>
        </p:txBody>
      </p:sp>
      <p:sp>
        <p:nvSpPr>
          <p:cNvPr id="10" name="Rectangle 12"/>
          <p:cNvSpPr>
            <a:spLocks noGrp="1"/>
          </p:cNvSpPr>
          <p:nvPr/>
        </p:nvSpPr>
        <p:spPr>
          <a:xfrm>
            <a:off x="3295952" y="4333047"/>
            <a:ext cx="1174606" cy="403894"/>
          </a:xfrm>
          <a:prstGeom prst="rect">
            <a:avLst/>
          </a:prstGeom>
          <a:noFill/>
          <a:ln>
            <a:noFill/>
          </a:ln>
        </p:spPr>
        <p:txBody>
          <a:bodyPr lIns="0" tIns="0" rIns="0" bIns="0" wrap="none" anchor="ctr">
            <a:spAutoFit/>
          </a:bodyPr>
          <a:lstStyle/>
          <a:p>
            <a:pPr algn="r">
              <a:lnSpc>
                <a:spcPct val="90000"/>
              </a:lnSpc>
              <a:spcBef>
                <a:spcPts val="0"/>
              </a:spcBef>
              <a:spcAft>
                <a:spcPts val="0"/>
              </a:spcAft>
            </a:pPr>
            <a:r>
              <a:rPr sz="1400" u="none" baseline="0">
                <a:solidFill>
                  <a:srgbClr val="FFFFFF"/>
                </a:solidFill>
                <a:latin typeface="Segoe"/>
                <a:ea typeface="ＭＳ Ｐゴシック"/>
              </a:rPr>
              <a:t>Program</a:t>
            </a:r>
            <a:r>
              <a:rPr strike="noStrike"/>
              <a:t>
</a:t>
            </a:r>
            <a:r>
              <a:rPr sz="1400" u="none" baseline="0">
                <a:solidFill>
                  <a:srgbClr val="FFFFFF"/>
                </a:solidFill>
                <a:latin typeface="Segoe"/>
                <a:ea typeface="ＭＳ Ｐゴシック"/>
              </a:rPr>
              <a:t>Management</a:t>
            </a:r>
          </a:p>
        </p:txBody>
      </p:sp>
      <p:sp>
        <p:nvSpPr>
          <p:cNvPr id="11" name="Rectangle 21"/>
          <p:cNvSpPr>
            <a:spLocks noGrp="1"/>
          </p:cNvSpPr>
          <p:nvPr/>
        </p:nvSpPr>
        <p:spPr>
          <a:xfrm>
            <a:off x="7032157" y="5269348"/>
            <a:ext cx="1310317" cy="403894"/>
          </a:xfrm>
          <a:prstGeom prst="rect">
            <a:avLst/>
          </a:prstGeom>
          <a:noFill/>
          <a:ln>
            <a:noFill/>
          </a:ln>
        </p:spPr>
        <p:txBody>
          <a:bodyPr lIns="0" tIns="0" rIns="0" bIns="0" wrap="none" anchor="ctr">
            <a:spAutoFit/>
          </a:bodyPr>
          <a:lstStyle/>
          <a:p>
            <a:pPr algn="l">
              <a:lnSpc>
                <a:spcPct val="90000"/>
              </a:lnSpc>
              <a:spcBef>
                <a:spcPts val="0"/>
              </a:spcBef>
              <a:spcAft>
                <a:spcPts val="0"/>
              </a:spcAft>
            </a:pPr>
            <a:r>
              <a:rPr sz="1400" u="none" baseline="0">
                <a:solidFill>
                  <a:srgbClr val="FFFFFF"/>
                </a:solidFill>
                <a:latin typeface="Segoe"/>
                <a:ea typeface="ＭＳ Ｐゴシック"/>
              </a:rPr>
              <a:t>Dashboards &amp; </a:t>
            </a:r>
            <a:r>
              <a:rPr strike="noStrike"/>
              <a:t>
</a:t>
            </a:r>
            <a:r>
              <a:rPr sz="1400" u="none" baseline="0">
                <a:solidFill>
                  <a:srgbClr val="FFFFFF"/>
                </a:solidFill>
                <a:latin typeface="Segoe"/>
                <a:ea typeface="ＭＳ Ｐゴシック"/>
              </a:rPr>
              <a:t>Reporting</a:t>
            </a:r>
          </a:p>
        </p:txBody>
      </p:sp>
      <p:sp>
        <p:nvSpPr>
          <p:cNvPr id="12" name="Rectangle 22"/>
          <p:cNvSpPr>
            <a:spLocks noGrp="1"/>
          </p:cNvSpPr>
          <p:nvPr/>
        </p:nvSpPr>
        <p:spPr>
          <a:xfrm>
            <a:off x="7676876" y="2400328"/>
            <a:ext cx="1174246" cy="595402"/>
          </a:xfrm>
          <a:prstGeom prst="rect">
            <a:avLst/>
          </a:prstGeom>
          <a:noFill/>
          <a:ln>
            <a:noFill/>
          </a:ln>
        </p:spPr>
        <p:txBody>
          <a:bodyPr lIns="0" tIns="0" rIns="0" bIns="0" anchor="ctr">
            <a:spAutoFit/>
          </a:bodyPr>
          <a:lstStyle/>
          <a:p>
            <a:pPr algn="l">
              <a:lnSpc>
                <a:spcPct val="90000"/>
              </a:lnSpc>
              <a:spcBef>
                <a:spcPts val="0"/>
              </a:spcBef>
              <a:spcAft>
                <a:spcPts val="0"/>
              </a:spcAft>
            </a:pPr>
            <a:r>
              <a:rPr sz="1400" u="none" baseline="0">
                <a:solidFill>
                  <a:srgbClr val="FFFFFF"/>
                </a:solidFill>
                <a:latin typeface="Segoe"/>
                <a:ea typeface="ＭＳ Ｐゴシック"/>
              </a:rPr>
              <a:t>Resource</a:t>
            </a:r>
            <a:r>
              <a:rPr strike="noStrike"/>
              <a:t>
</a:t>
            </a:r>
            <a:r>
              <a:rPr sz="1400" u="none" baseline="0">
                <a:solidFill>
                  <a:srgbClr val="FFFFFF"/>
                </a:solidFill>
                <a:latin typeface="Segoe"/>
                <a:ea typeface="ＭＳ Ｐゴシック"/>
              </a:rPr>
              <a:t>Management</a:t>
            </a:r>
          </a:p>
        </p:txBody>
      </p:sp>
      <p:sp>
        <p:nvSpPr>
          <p:cNvPr id="13" name="Rectangle 23"/>
          <p:cNvSpPr>
            <a:spLocks noGrp="1"/>
          </p:cNvSpPr>
          <p:nvPr/>
        </p:nvSpPr>
        <p:spPr>
          <a:xfrm>
            <a:off x="3675008" y="2496082"/>
            <a:ext cx="848466" cy="403894"/>
          </a:xfrm>
          <a:prstGeom prst="rect">
            <a:avLst/>
          </a:prstGeom>
          <a:noFill/>
          <a:ln>
            <a:noFill/>
          </a:ln>
        </p:spPr>
        <p:txBody>
          <a:bodyPr lIns="0" tIns="0" rIns="0" bIns="0" wrap="none" anchor="ctr">
            <a:spAutoFit/>
          </a:bodyPr>
          <a:lstStyle/>
          <a:p>
            <a:pPr algn="r">
              <a:lnSpc>
                <a:spcPct val="90000"/>
              </a:lnSpc>
              <a:spcBef>
                <a:spcPts val="0"/>
              </a:spcBef>
              <a:spcAft>
                <a:spcPts val="0"/>
              </a:spcAft>
            </a:pPr>
            <a:r>
              <a:rPr sz="1400" u="none" baseline="0">
                <a:solidFill>
                  <a:srgbClr val="FFFFFF"/>
                </a:solidFill>
                <a:latin typeface="Segoe"/>
                <a:ea typeface="ＭＳ Ｐゴシック"/>
              </a:rPr>
              <a:t>Portfolio  </a:t>
            </a:r>
            <a:r>
              <a:rPr strike="noStrike"/>
              <a:t>
</a:t>
            </a:r>
            <a:r>
              <a:rPr sz="1400" u="none" baseline="0">
                <a:solidFill>
                  <a:srgbClr val="FFFFFF"/>
                </a:solidFill>
                <a:latin typeface="Segoe"/>
                <a:ea typeface="ＭＳ Ｐゴシック"/>
              </a:rPr>
              <a:t>Selection</a:t>
            </a:r>
          </a:p>
        </p:txBody>
      </p:sp>
      <p:sp>
        <p:nvSpPr>
          <p:cNvPr id="14" name="Rectangle 20"/>
          <p:cNvSpPr>
            <a:spLocks noGrp="1"/>
          </p:cNvSpPr>
          <p:nvPr/>
        </p:nvSpPr>
        <p:spPr>
          <a:xfrm>
            <a:off x="7892862" y="3345989"/>
            <a:ext cx="1143287" cy="595402"/>
          </a:xfrm>
          <a:prstGeom prst="rect">
            <a:avLst/>
          </a:prstGeom>
          <a:noFill/>
          <a:ln>
            <a:noFill/>
          </a:ln>
        </p:spPr>
        <p:txBody>
          <a:bodyPr lIns="0" tIns="0" rIns="0" bIns="0" anchor="ctr">
            <a:spAutoFit/>
          </a:bodyPr>
          <a:lstStyle/>
          <a:p>
            <a:pPr algn="l">
              <a:lnSpc>
                <a:spcPct val="90000"/>
              </a:lnSpc>
              <a:spcBef>
                <a:spcPts val="0"/>
              </a:spcBef>
              <a:spcAft>
                <a:spcPts val="0"/>
              </a:spcAft>
            </a:pPr>
            <a:r>
              <a:rPr sz="1400" u="none" baseline="0">
                <a:solidFill>
                  <a:srgbClr val="FFFFFF"/>
                </a:solidFill>
                <a:latin typeface="Segoe"/>
                <a:ea typeface="ＭＳ Ｐゴシック"/>
              </a:rPr>
              <a:t>Schedule Management</a:t>
            </a:r>
          </a:p>
        </p:txBody>
      </p:sp>
      <p:sp>
        <p:nvSpPr>
          <p:cNvPr id="15" name="Rectangle 13"/>
          <p:cNvSpPr>
            <a:spLocks noGrp="1"/>
          </p:cNvSpPr>
          <p:nvPr/>
        </p:nvSpPr>
        <p:spPr>
          <a:xfrm>
            <a:off x="3080325" y="3464061"/>
            <a:ext cx="1179285" cy="403894"/>
          </a:xfrm>
          <a:prstGeom prst="rect">
            <a:avLst/>
          </a:prstGeom>
          <a:noFill/>
          <a:ln>
            <a:noFill/>
          </a:ln>
        </p:spPr>
        <p:txBody>
          <a:bodyPr lIns="0" tIns="0" rIns="0" bIns="0" anchor="ctr">
            <a:spAutoFit/>
          </a:bodyPr>
          <a:lstStyle/>
          <a:p>
            <a:pPr algn="r">
              <a:lnSpc>
                <a:spcPct val="90000"/>
              </a:lnSpc>
              <a:spcBef>
                <a:spcPts val="0"/>
              </a:spcBef>
              <a:spcAft>
                <a:spcPts val="0"/>
              </a:spcAft>
            </a:pPr>
            <a:r>
              <a:rPr sz="1400" u="none" baseline="0">
                <a:solidFill>
                  <a:srgbClr val="FFFFFF"/>
                </a:solidFill>
                <a:latin typeface="Segoe"/>
                <a:ea typeface="ＭＳ Ｐゴシック"/>
              </a:rPr>
              <a:t>Financial Management</a:t>
            </a:r>
          </a:p>
        </p:txBody>
      </p:sp>
      <p:sp>
        <p:nvSpPr>
          <p:cNvPr id="16" name="Oval 33"/>
          <p:cNvSpPr>
            <a:spLocks noGrp="1"/>
          </p:cNvSpPr>
          <p:nvPr/>
        </p:nvSpPr>
        <p:spPr>
          <a:xfrm>
            <a:off x="4370844" y="5449696"/>
            <a:ext cx="3412945" cy="3412945"/>
          </a:xfrm>
          <a:prstGeom prst="ellipse">
            <a:avLst/>
          </a:prstGeom>
          <a:gradFill>
            <a:gsLst>
              <a:gs pos="0">
                <a:srgbClr val="315C9B">
                  <a:alpha val="100000"/>
                </a:srgbClr>
              </a:gs>
              <a:gs pos="100000">
                <a:srgbClr val="000000">
                  <a:alpha val="100000"/>
                </a:srgbClr>
              </a:gs>
            </a:gsLst>
            <a:lin ang="16200000"/>
          </a:gradFill>
          <a:ln w="3239">
            <a:solidFill>
              <a:srgbClr val="FFEAC6">
                <a:alpha val="0"/>
              </a:srgbClr>
            </a:solidFill>
          </a:ln>
        </p:spPr>
        <p:txBody>
          <a:bodyPr lIns="91434" tIns="45717" rIns="91434" bIns="45717" anchor="t"/>
          <a:p>
            <a:endParaRPr/>
          </a:p>
        </p:txBody>
      </p:sp>
      <p:sp>
        <p:nvSpPr>
          <p:cNvPr id="17" name="Freeform 6"/>
          <p:cNvSpPr>
            <a:spLocks noGrp="1"/>
          </p:cNvSpPr>
          <p:nvPr/>
        </p:nvSpPr>
        <p:spPr>
          <a:xfrm>
            <a:off x="0" y="5028883"/>
            <a:ext cx="12187752" cy="1828324"/>
          </a:xfrm>
          <a:custGeom>
            <a:avLst/>
            <a:ahLst/>
            <a:gdLst/>
            <a:rect b="b" l="0" r="r" t="0"/>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a:gsLst>
              <a:gs pos="0">
                <a:srgbClr val="0E144E">
                  <a:alpha val="100000"/>
                </a:srgbClr>
              </a:gs>
              <a:gs pos="100000">
                <a:srgbClr val="0E144E">
                  <a:alpha val="100000"/>
                </a:srgbClr>
              </a:gs>
            </a:gsLst>
            <a:lin ang="0"/>
          </a:gradFill>
          <a:ln>
            <a:noFill/>
          </a:ln>
        </p:spPr>
        <p:txBody>
          <a:bodyPr lIns="0" tIns="182868" rIns="0" bIns="0" wrap="none" anchor="ctr"/>
          <a:p>
            <a:endParaRPr/>
          </a:p>
        </p:txBody>
      </p:sp>
      <p:sp>
        <p:nvSpPr>
          <p:cNvPr id="18" name="Rectangle 12"/>
          <p:cNvSpPr>
            <a:spLocks noGrp="1"/>
          </p:cNvSpPr>
          <p:nvPr/>
        </p:nvSpPr>
        <p:spPr>
          <a:xfrm>
            <a:off x="3772202" y="4430600"/>
            <a:ext cx="513327" cy="212386"/>
          </a:xfrm>
          <a:prstGeom prst="rect">
            <a:avLst/>
          </a:prstGeom>
          <a:noFill/>
          <a:ln>
            <a:noFill/>
          </a:ln>
        </p:spPr>
        <p:txBody>
          <a:bodyPr lIns="0" tIns="0" rIns="0" bIns="0" wrap="none" anchor="ctr">
            <a:spAutoFit/>
          </a:bodyPr>
          <a:lstStyle/>
          <a:p>
            <a:pPr algn="r">
              <a:lnSpc>
                <a:spcPct val="90000"/>
              </a:lnSpc>
              <a:spcBef>
                <a:spcPts val="0"/>
              </a:spcBef>
              <a:spcAft>
                <a:spcPts val="0"/>
              </a:spcAft>
            </a:pPr>
            <a:r>
              <a:rPr sz="1400" u="none" baseline="0">
                <a:solidFill>
                  <a:srgbClr val="FFFFFF"/>
                </a:solidFill>
                <a:latin typeface="Segoe"/>
                <a:ea typeface="ＭＳ Ｐゴシック"/>
              </a:rPr>
              <a:t>Portal</a:t>
            </a:r>
          </a:p>
        </p:txBody>
      </p:sp>
      <p:sp>
        <p:nvSpPr>
          <p:cNvPr id="19" name="Rectangle 37"/>
          <p:cNvSpPr>
            <a:spLocks noGrp="1"/>
          </p:cNvSpPr>
          <p:nvPr/>
        </p:nvSpPr>
        <p:spPr>
          <a:xfrm>
            <a:off x="7708914" y="4402882"/>
            <a:ext cx="979498" cy="403894"/>
          </a:xfrm>
          <a:prstGeom prst="rect">
            <a:avLst/>
          </a:prstGeom>
          <a:noFill/>
          <a:ln>
            <a:noFill/>
          </a:ln>
        </p:spPr>
        <p:txBody>
          <a:bodyPr lIns="0" tIns="0" rIns="0" bIns="0" wrap="none" anchor="ctr">
            <a:spAutoFit/>
          </a:bodyPr>
          <a:lstStyle/>
          <a:p>
            <a:pPr algn="l">
              <a:lnSpc>
                <a:spcPct val="90000"/>
              </a:lnSpc>
              <a:spcBef>
                <a:spcPts val="0"/>
              </a:spcBef>
              <a:spcAft>
                <a:spcPts val="0"/>
              </a:spcAft>
            </a:pPr>
            <a:r>
              <a:rPr sz="1400" u="none" baseline="0">
                <a:solidFill>
                  <a:srgbClr val="FFFFFF"/>
                </a:solidFill>
                <a:latin typeface="Segoe"/>
                <a:ea typeface="ＭＳ Ｐゴシック"/>
              </a:rPr>
              <a:t>Social </a:t>
            </a:r>
            <a:r>
              <a:rPr strike="noStrike"/>
              <a:t>
</a:t>
            </a:r>
            <a:r>
              <a:rPr sz="1400" u="none" baseline="0">
                <a:solidFill>
                  <a:srgbClr val="FFFFFF"/>
                </a:solidFill>
                <a:latin typeface="Segoe"/>
                <a:ea typeface="ＭＳ Ｐゴシック"/>
              </a:rPr>
              <a:t>Computing</a:t>
            </a:r>
          </a:p>
        </p:txBody>
      </p:sp>
      <p:sp>
        <p:nvSpPr>
          <p:cNvPr id="20" name="Rectangle 38"/>
          <p:cNvSpPr>
            <a:spLocks noGrp="1"/>
          </p:cNvSpPr>
          <p:nvPr/>
        </p:nvSpPr>
        <p:spPr>
          <a:xfrm>
            <a:off x="7670036" y="2342372"/>
            <a:ext cx="1433069" cy="595402"/>
          </a:xfrm>
          <a:prstGeom prst="rect">
            <a:avLst/>
          </a:prstGeom>
          <a:noFill/>
          <a:ln>
            <a:noFill/>
          </a:ln>
        </p:spPr>
        <p:txBody>
          <a:bodyPr lIns="0" tIns="0" rIns="0" bIns="0" anchor="ctr">
            <a:spAutoFit/>
          </a:bodyPr>
          <a:lstStyle/>
          <a:p>
            <a:pPr algn="l">
              <a:lnSpc>
                <a:spcPct val="90000"/>
              </a:lnSpc>
              <a:spcBef>
                <a:spcPts val="0"/>
              </a:spcBef>
              <a:spcAft>
                <a:spcPts val="0"/>
              </a:spcAft>
            </a:pPr>
            <a:r>
              <a:rPr sz="1400" u="none" baseline="0">
                <a:solidFill>
                  <a:srgbClr val="FFFFFF"/>
                </a:solidFill>
                <a:latin typeface="Segoe"/>
                <a:ea typeface="ＭＳ Ｐゴシック"/>
              </a:rPr>
              <a:t>Business Process and Forms</a:t>
            </a:r>
          </a:p>
        </p:txBody>
      </p:sp>
      <p:sp>
        <p:nvSpPr>
          <p:cNvPr id="21" name="Rectangle 39"/>
          <p:cNvSpPr>
            <a:spLocks noGrp="1"/>
          </p:cNvSpPr>
          <p:nvPr/>
        </p:nvSpPr>
        <p:spPr>
          <a:xfrm>
            <a:off x="3453622" y="2483483"/>
            <a:ext cx="1095410" cy="403894"/>
          </a:xfrm>
          <a:prstGeom prst="rect">
            <a:avLst/>
          </a:prstGeom>
          <a:noFill/>
          <a:ln>
            <a:noFill/>
          </a:ln>
        </p:spPr>
        <p:txBody>
          <a:bodyPr lIns="0" tIns="0" rIns="0" bIns="0" wrap="none" anchor="ctr">
            <a:spAutoFit/>
          </a:bodyPr>
          <a:lstStyle/>
          <a:p>
            <a:pPr algn="r">
              <a:lnSpc>
                <a:spcPct val="90000"/>
              </a:lnSpc>
              <a:spcBef>
                <a:spcPts val="0"/>
              </a:spcBef>
              <a:spcAft>
                <a:spcPts val="0"/>
              </a:spcAft>
            </a:pPr>
            <a:r>
              <a:rPr sz="1400" u="none" baseline="0">
                <a:solidFill>
                  <a:srgbClr val="FFFFFF"/>
                </a:solidFill>
                <a:latin typeface="Segoe"/>
                <a:ea typeface="ＭＳ Ｐゴシック"/>
              </a:rPr>
              <a:t>Business</a:t>
            </a:r>
            <a:r>
              <a:rPr strike="noStrike"/>
              <a:t>
</a:t>
            </a:r>
            <a:r>
              <a:rPr sz="1400" u="none" baseline="0">
                <a:solidFill>
                  <a:srgbClr val="FFFFFF"/>
                </a:solidFill>
                <a:latin typeface="Segoe"/>
                <a:ea typeface="ＭＳ Ｐゴシック"/>
              </a:rPr>
              <a:t> </a:t>
            </a:r>
            <a:r>
              <a:rPr sz="1400" u="none" baseline="0">
                <a:solidFill>
                  <a:srgbClr val="FFFFFF"/>
                </a:solidFill>
                <a:latin typeface="Segoe"/>
                <a:ea typeface="ＭＳ Ｐゴシック"/>
              </a:rPr>
              <a:t>Intelligence</a:t>
            </a:r>
          </a:p>
        </p:txBody>
      </p:sp>
      <p:sp>
        <p:nvSpPr>
          <p:cNvPr id="22" name="Rectangle 40"/>
          <p:cNvSpPr>
            <a:spLocks noGrp="1"/>
          </p:cNvSpPr>
          <p:nvPr/>
        </p:nvSpPr>
        <p:spPr>
          <a:xfrm>
            <a:off x="7906181" y="3307831"/>
            <a:ext cx="1570581" cy="595402"/>
          </a:xfrm>
          <a:prstGeom prst="rect">
            <a:avLst/>
          </a:prstGeom>
          <a:noFill/>
          <a:ln>
            <a:noFill/>
          </a:ln>
        </p:spPr>
        <p:txBody>
          <a:bodyPr lIns="0" tIns="0" rIns="0" bIns="0" anchor="ctr">
            <a:spAutoFit/>
          </a:bodyPr>
          <a:lstStyle/>
          <a:p>
            <a:pPr algn="l">
              <a:lnSpc>
                <a:spcPct val="90000"/>
              </a:lnSpc>
              <a:spcBef>
                <a:spcPts val="0"/>
              </a:spcBef>
              <a:spcAft>
                <a:spcPts val="0"/>
              </a:spcAft>
            </a:pPr>
            <a:r>
              <a:rPr sz="1400" u="none" baseline="0">
                <a:solidFill>
                  <a:srgbClr val="FFFFFF"/>
                </a:solidFill>
                <a:latin typeface="Segoe"/>
                <a:ea typeface="ＭＳ Ｐゴシック"/>
              </a:rPr>
              <a:t>Enterprise Content Management</a:t>
            </a:r>
          </a:p>
        </p:txBody>
      </p:sp>
      <p:sp>
        <p:nvSpPr>
          <p:cNvPr id="23" name="Rectangle 13"/>
          <p:cNvSpPr>
            <a:spLocks noGrp="1"/>
          </p:cNvSpPr>
          <p:nvPr/>
        </p:nvSpPr>
        <p:spPr>
          <a:xfrm>
            <a:off x="3086085" y="3465861"/>
            <a:ext cx="1179285" cy="403894"/>
          </a:xfrm>
          <a:prstGeom prst="rect">
            <a:avLst/>
          </a:prstGeom>
          <a:noFill/>
          <a:ln>
            <a:noFill/>
          </a:ln>
        </p:spPr>
        <p:txBody>
          <a:bodyPr lIns="0" tIns="0" rIns="0" bIns="0" anchor="ctr">
            <a:spAutoFit/>
          </a:bodyPr>
          <a:lstStyle/>
          <a:p>
            <a:pPr algn="r">
              <a:lnSpc>
                <a:spcPct val="90000"/>
              </a:lnSpc>
              <a:spcBef>
                <a:spcPts val="0"/>
              </a:spcBef>
              <a:spcAft>
                <a:spcPts val="0"/>
              </a:spcAft>
            </a:pPr>
            <a:r>
              <a:rPr sz="1400" u="none" baseline="0">
                <a:solidFill>
                  <a:srgbClr val="FFFFFF"/>
                </a:solidFill>
                <a:latin typeface="Segoe"/>
                <a:ea typeface="ＭＳ Ｐゴシック"/>
              </a:rPr>
              <a:t>Enterprise Search</a:t>
            </a:r>
          </a:p>
        </p:txBody>
      </p:sp>
      <p:sp>
        <p:nvSpPr>
          <p:cNvPr id="24" name="Oval 42"/>
          <p:cNvSpPr>
            <a:spLocks noGrp="1"/>
          </p:cNvSpPr>
          <p:nvPr/>
        </p:nvSpPr>
        <p:spPr>
          <a:xfrm>
            <a:off x="4372644" y="5451496"/>
            <a:ext cx="3412945" cy="3412945"/>
          </a:xfrm>
          <a:prstGeom prst="ellipse">
            <a:avLst/>
          </a:prstGeom>
          <a:gradFill>
            <a:gsLst>
              <a:gs pos="0">
                <a:srgbClr val="315C9B">
                  <a:alpha val="100000"/>
                </a:srgbClr>
              </a:gs>
              <a:gs pos="100000">
                <a:srgbClr val="000000">
                  <a:alpha val="100000"/>
                </a:srgbClr>
              </a:gs>
            </a:gsLst>
            <a:lin ang="16200000"/>
          </a:gradFill>
          <a:ln w="3239">
            <a:solidFill>
              <a:srgbClr val="FFEAC6">
                <a:alpha val="0"/>
              </a:srgbClr>
            </a:solidFill>
          </a:ln>
        </p:spPr>
        <p:txBody>
          <a:bodyPr lIns="91434" tIns="45717" rIns="91434" bIns="45717" anchor="t"/>
          <a:p>
            <a:endParaRPr/>
          </a:p>
        </p:txBody>
      </p:sp>
      <p:pic>
        <p:nvPicPr>
          <p:cNvPr id="25" name="Picture 12"/>
          <p:cNvPicPr/>
          <p:nvPr/>
        </p:nvPicPr>
        <p:blipFill>
          <a:blip xmlns:r="http://schemas.openxmlformats.org/officeDocument/2006/relationships" r:embed="picId34">
            <a:alphaModFix amt="100000"/>
          </a:blip>
          <a:stretch>
            <a:fillRect/>
          </a:stretch>
        </p:blipFill>
        <p:spPr>
          <a:xfrm>
            <a:off x="4350685" y="1988154"/>
            <a:ext cx="3452542" cy="3432743"/>
          </a:xfrm>
          <a:prstGeom prst="rect">
            <a:avLst/>
          </a:prstGeom>
          <a:ln>
            <a:noFill/>
          </a:ln>
        </p:spPr>
      </p:pic>
      <p:sp>
        <p:nvSpPr>
          <p:cNvPr id="26" name="Oval 44"/>
          <p:cNvSpPr>
            <a:spLocks noGrp="1"/>
          </p:cNvSpPr>
          <p:nvPr/>
        </p:nvSpPr>
        <p:spPr>
          <a:xfrm>
            <a:off x="4378404" y="1986714"/>
            <a:ext cx="3412945" cy="34129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27" name="Oval 45"/>
          <p:cNvSpPr>
            <a:spLocks noGrp="1"/>
          </p:cNvSpPr>
          <p:nvPr/>
        </p:nvSpPr>
        <p:spPr>
          <a:xfrm>
            <a:off x="4814336" y="2422647"/>
            <a:ext cx="2540719" cy="2540719"/>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28" name="Oval 46"/>
          <p:cNvSpPr>
            <a:spLocks noGrp="1"/>
          </p:cNvSpPr>
          <p:nvPr/>
        </p:nvSpPr>
        <p:spPr>
          <a:xfrm>
            <a:off x="4848534" y="2457205"/>
            <a:ext cx="2471964" cy="2471964"/>
          </a:xfrm>
          <a:prstGeom prst="ellipse">
            <a:avLst/>
          </a:prstGeom>
          <a:gradFill>
            <a:gsLst>
              <a:gs pos="0">
                <a:srgbClr val="FFFFFF">
                  <a:alpha val="100000"/>
                </a:srgbClr>
              </a:gs>
              <a:gs pos="100000">
                <a:srgbClr val="FFFFFF">
                  <a:alpha val="100000"/>
                </a:srgbClr>
              </a:gs>
            </a:gsLst>
            <a:lin ang="7200000"/>
          </a:gradFill>
          <a:ln w="3239">
            <a:solidFill>
              <a:srgbClr val="62A9FE">
                <a:alpha val="39000"/>
              </a:srgbClr>
            </a:solidFill>
          </a:ln>
        </p:spPr>
        <p:txBody>
          <a:bodyPr lIns="91434" tIns="45717" rIns="91434" bIns="45717" anchor="t"/>
          <a:p>
            <a:endParaRPr/>
          </a:p>
        </p:txBody>
      </p:sp>
      <p:pic>
        <p:nvPicPr>
          <p:cNvPr id="29" name="Picture 12"/>
          <p:cNvPicPr/>
          <p:nvPr/>
        </p:nvPicPr>
        <p:blipFill>
          <a:blip xmlns:r="http://schemas.openxmlformats.org/officeDocument/2006/relationships" r:embed="picId27">
            <a:alphaModFix amt="100000"/>
          </a:blip>
          <a:stretch>
            <a:fillRect/>
          </a:stretch>
        </p:blipFill>
        <p:spPr>
          <a:xfrm>
            <a:off x="4791298" y="2407168"/>
            <a:ext cx="2599756" cy="2599756"/>
          </a:xfrm>
          <a:prstGeom prst="rect">
            <a:avLst/>
          </a:prstGeom>
          <a:ln>
            <a:noFill/>
          </a:ln>
        </p:spPr>
      </p:pic>
      <p:sp>
        <p:nvSpPr>
          <p:cNvPr id="30" name="Rectangle 49"/>
          <p:cNvSpPr>
            <a:spLocks noGrp="1"/>
          </p:cNvSpPr>
          <p:nvPr/>
        </p:nvSpPr>
        <p:spPr>
          <a:xfrm>
            <a:off x="4444280" y="2062310"/>
            <a:ext cx="3270753" cy="670997"/>
          </a:xfrm>
          <a:prstGeom prst="rect">
            <a:avLst/>
          </a:prstGeom>
          <a:noFill/>
          <a:ln>
            <a:noFill/>
          </a:ln>
        </p:spPr>
        <p:txBody>
          <a:bodyPr lIns="91434" tIns="45717" rIns="91434" bIns="45717" anchor="t">
            <a:spAutoFit/>
          </a:bodyPr>
          <a:lstStyle/>
          <a:p>
            <a:pPr algn="ctr">
              <a:lnSpc>
                <a:spcPct val="90000"/>
              </a:lnSpc>
              <a:spcBef>
                <a:spcPts val="400"/>
              </a:spcBef>
              <a:spcAft>
                <a:spcPts val="601"/>
              </a:spcAft>
            </a:pPr>
            <a:r>
              <a:rPr sz="2000" b="1" u="none" baseline="0">
                <a:solidFill>
                  <a:srgbClr val="FFFFFF"/>
                </a:solidFill>
                <a:latin typeface="Segoe"/>
              </a:rPr>
              <a:t>Collaboration Services</a:t>
            </a:r>
          </a:p>
        </p:txBody>
      </p:sp>
      <p:sp>
        <p:nvSpPr>
          <p:cNvPr id="31" name="Rectangle 34"/>
          <p:cNvSpPr>
            <a:spLocks noGrp="1"/>
          </p:cNvSpPr>
          <p:nvPr/>
        </p:nvSpPr>
        <p:spPr>
          <a:xfrm>
            <a:off x="4162777" y="1578860"/>
            <a:ext cx="1174606" cy="403894"/>
          </a:xfrm>
          <a:prstGeom prst="rect">
            <a:avLst/>
          </a:prstGeom>
          <a:noFill/>
          <a:ln>
            <a:noFill/>
          </a:ln>
        </p:spPr>
        <p:txBody>
          <a:bodyPr lIns="0" tIns="0" rIns="0" bIns="0" wrap="none" anchor="ctr">
            <a:spAutoFit/>
          </a:bodyPr>
          <a:lstStyle/>
          <a:p>
            <a:pPr algn="r">
              <a:lnSpc>
                <a:spcPct val="90000"/>
              </a:lnSpc>
              <a:spcBef>
                <a:spcPts val="0"/>
              </a:spcBef>
              <a:spcAft>
                <a:spcPts val="0"/>
              </a:spcAft>
            </a:pPr>
            <a:r>
              <a:rPr sz="1400" u="none" baseline="0">
                <a:solidFill>
                  <a:srgbClr val="FFFFFF"/>
                </a:solidFill>
                <a:latin typeface="Segoe"/>
                <a:ea typeface="ＭＳ Ｐゴシック"/>
              </a:rPr>
              <a:t>Demand</a:t>
            </a:r>
            <a:r>
              <a:rPr strike="noStrike"/>
              <a:t>
</a:t>
            </a:r>
            <a:r>
              <a:rPr sz="1400" u="none" baseline="0">
                <a:solidFill>
                  <a:srgbClr val="FFFFFF"/>
                </a:solidFill>
                <a:latin typeface="Segoe"/>
                <a:ea typeface="ＭＳ Ｐゴシック"/>
              </a:rPr>
              <a:t>Management</a:t>
            </a:r>
          </a:p>
        </p:txBody>
      </p:sp>
      <p:sp>
        <p:nvSpPr>
          <p:cNvPr id="32" name="Rectangle 47"/>
          <p:cNvSpPr>
            <a:spLocks noGrp="1"/>
          </p:cNvSpPr>
          <p:nvPr/>
        </p:nvSpPr>
        <p:spPr>
          <a:xfrm>
            <a:off x="6768293" y="1570221"/>
            <a:ext cx="1174246" cy="403894"/>
          </a:xfrm>
          <a:prstGeom prst="rect">
            <a:avLst/>
          </a:prstGeom>
          <a:noFill/>
          <a:ln>
            <a:noFill/>
          </a:ln>
        </p:spPr>
        <p:txBody>
          <a:bodyPr lIns="0" tIns="0" rIns="0" bIns="0" anchor="ctr">
            <a:spAutoFit/>
          </a:bodyPr>
          <a:lstStyle/>
          <a:p>
            <a:pPr algn="l">
              <a:lnSpc>
                <a:spcPct val="90000"/>
              </a:lnSpc>
              <a:spcBef>
                <a:spcPts val="0"/>
              </a:spcBef>
              <a:spcAft>
                <a:spcPts val="0"/>
              </a:spcAft>
            </a:pPr>
            <a:r>
              <a:rPr sz="1400" u="none" baseline="0">
                <a:solidFill>
                  <a:srgbClr val="FFFFFF"/>
                </a:solidFill>
                <a:latin typeface="Segoe"/>
                <a:ea typeface="ＭＳ Ｐゴシック"/>
              </a:rPr>
              <a:t>Governance</a:t>
            </a:r>
            <a:r>
              <a:rPr strike="noStrike"/>
              <a:t>
</a:t>
            </a:r>
            <a:r>
              <a:rPr sz="1400" u="none" baseline="0">
                <a:solidFill>
                  <a:srgbClr val="FFFFFF"/>
                </a:solidFill>
                <a:latin typeface="Segoe"/>
                <a:ea typeface="ＭＳ Ｐゴシック"/>
              </a:rPr>
              <a:t>Workflow</a:t>
            </a:r>
          </a:p>
        </p:txBody>
      </p:sp>
      <p:sp>
        <p:nvSpPr>
          <p:cNvPr id="33" name="Rectangle 12"/>
          <p:cNvSpPr>
            <a:spLocks noGrp="1"/>
          </p:cNvSpPr>
          <p:nvPr/>
        </p:nvSpPr>
        <p:spPr>
          <a:xfrm>
            <a:off x="3826558" y="5218591"/>
            <a:ext cx="1192964" cy="403894"/>
          </a:xfrm>
          <a:prstGeom prst="rect">
            <a:avLst/>
          </a:prstGeom>
          <a:noFill/>
          <a:ln>
            <a:noFill/>
          </a:ln>
        </p:spPr>
        <p:txBody>
          <a:bodyPr lIns="0" tIns="0" rIns="0" bIns="0" wrap="none" anchor="ctr">
            <a:spAutoFit/>
          </a:bodyPr>
          <a:lstStyle/>
          <a:p>
            <a:pPr algn="r">
              <a:lnSpc>
                <a:spcPct val="90000"/>
              </a:lnSpc>
              <a:spcBef>
                <a:spcPts val="0"/>
              </a:spcBef>
              <a:spcAft>
                <a:spcPts val="0"/>
              </a:spcAft>
            </a:pPr>
            <a:r>
              <a:rPr sz="1400" u="none" baseline="0">
                <a:solidFill>
                  <a:srgbClr val="FFFFFF"/>
                </a:solidFill>
                <a:latin typeface="Segoe"/>
                <a:ea typeface="ＭＳ Ｐゴシック"/>
              </a:rPr>
              <a:t>Team</a:t>
            </a:r>
            <a:r>
              <a:rPr strike="noStrike"/>
              <a:t>
</a:t>
            </a:r>
            <a:r>
              <a:rPr sz="1400" u="none" baseline="0">
                <a:solidFill>
                  <a:srgbClr val="FFFFFF"/>
                </a:solidFill>
                <a:latin typeface="Segoe"/>
                <a:ea typeface="ＭＳ Ｐゴシック"/>
              </a:rPr>
              <a:t>Collaboration</a:t>
            </a:r>
          </a:p>
        </p:txBody>
      </p:sp>
      <p:sp>
        <p:nvSpPr>
          <p:cNvPr id="34" name="Rectangle 53"/>
          <p:cNvSpPr>
            <a:spLocks noGrp="1"/>
          </p:cNvSpPr>
          <p:nvPr/>
        </p:nvSpPr>
        <p:spPr>
          <a:xfrm>
            <a:off x="7769030" y="4405042"/>
            <a:ext cx="1143287" cy="403894"/>
          </a:xfrm>
          <a:prstGeom prst="rect">
            <a:avLst/>
          </a:prstGeom>
          <a:noFill/>
          <a:ln>
            <a:noFill/>
          </a:ln>
        </p:spPr>
        <p:txBody>
          <a:bodyPr lIns="0" tIns="0" rIns="0" bIns="0" anchor="ctr">
            <a:spAutoFit/>
          </a:bodyPr>
          <a:lstStyle/>
          <a:p>
            <a:pPr algn="l">
              <a:lnSpc>
                <a:spcPct val="90000"/>
              </a:lnSpc>
              <a:spcBef>
                <a:spcPts val="0"/>
              </a:spcBef>
              <a:spcAft>
                <a:spcPts val="0"/>
              </a:spcAft>
            </a:pPr>
            <a:r>
              <a:rPr sz="1400" u="none" baseline="0">
                <a:solidFill>
                  <a:srgbClr val="FFFFFF"/>
                </a:solidFill>
                <a:latin typeface="Segoe"/>
                <a:ea typeface="ＭＳ Ｐゴシック"/>
              </a:rPr>
              <a:t>Status</a:t>
            </a:r>
            <a:r>
              <a:rPr strike="noStrike"/>
              <a:t>
</a:t>
            </a:r>
            <a:r>
              <a:rPr sz="1400" u="none" baseline="0">
                <a:solidFill>
                  <a:srgbClr val="FFFFFF"/>
                </a:solidFill>
                <a:latin typeface="Segoe"/>
                <a:ea typeface="ＭＳ Ｐゴシック"/>
              </a:rPr>
              <a:t>Reporting</a:t>
            </a:r>
          </a:p>
        </p:txBody>
      </p:sp>
    </p:spTree>
  </p:cSld>
  <p:transition spd="fast" advClick="1">
    <p:fade thruBlk="1"/>
  </p:transition>
  <p:timing>
    <p:tnLst>
      <p:par>
        <p:cTn nodeType="tmRoot" id="1" dur="indefinite" restart="never"/>
      </p:par>
    </p:tnLst>
  </p:timing>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14">
    <p:spTree>
      <p:nvGrpSpPr>
        <p:cNvPr name="noGroup" id="1"/>
        <p:cNvGrpSpPr/>
        <p:nvPr/>
      </p:nvGrpSpPr>
      <p:grpSpPr>
        <a:xfrm>
          <a:off x="0" y="0"/>
          <a:ext cx="0" cy="0"/>
          <a:chOff x="0" y="0"/>
          <a:chExt cx="0" cy="0"/>
        </a:xfrm>
      </p:grpSpPr>
      <p:sp>
        <p:nvSpPr>
          <p:cNvPr id="2" name="Freeform 9"/>
          <p:cNvSpPr>
            <a:spLocks noGrp="1"/>
          </p:cNvSpPr>
          <p:nvPr/>
        </p:nvSpPr>
        <p:spPr>
          <a:xfrm>
            <a:off x="0" y="3029569"/>
            <a:ext cx="12187752" cy="3827638"/>
          </a:xfrm>
          <a:custGeom>
            <a:avLst/>
            <a:ahLst/>
            <a:gdLst/>
            <a:rect b="b" l="0" r="r" t="0"/>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a:gsLst>
              <a:gs pos="0">
                <a:srgbClr val="0E144E">
                  <a:alpha val="100000"/>
                </a:srgbClr>
              </a:gs>
              <a:gs pos="100000">
                <a:srgbClr val="0E144E">
                  <a:alpha val="100000"/>
                </a:srgbClr>
              </a:gs>
            </a:gsLst>
            <a:lin ang="16200000"/>
          </a:gradFill>
          <a:ln>
            <a:noFill/>
          </a:ln>
        </p:spPr>
        <p:txBody>
          <a:bodyPr lIns="0" tIns="182868" rIns="0" bIns="0" wrap="none" anchor="ctr"/>
          <a:p>
            <a:endParaRPr/>
          </a:p>
        </p:txBody>
      </p:sp>
      <p:pic>
        <p:nvPicPr>
          <p:cNvPr id="3" name="Picture 12"/>
          <p:cNvPicPr/>
          <p:nvPr/>
        </p:nvPicPr>
        <p:blipFill>
          <a:blip xmlns:r="http://schemas.openxmlformats.org/officeDocument/2006/relationships" r:embed="picId32">
            <a:alphaModFix amt="100000"/>
          </a:blip>
          <a:stretch>
            <a:fillRect/>
          </a:stretch>
        </p:blipFill>
        <p:spPr>
          <a:xfrm>
            <a:off x="2047191" y="1961516"/>
            <a:ext cx="3455062" cy="3435263"/>
          </a:xfrm>
          <a:prstGeom prst="rect">
            <a:avLst/>
          </a:prstGeom>
          <a:ln>
            <a:noFill/>
          </a:ln>
        </p:spPr>
      </p:pic>
      <p:sp>
        <p:nvSpPr>
          <p:cNvPr id="4" name="Oval 68"/>
          <p:cNvSpPr>
            <a:spLocks noGrp="1"/>
          </p:cNvSpPr>
          <p:nvPr/>
        </p:nvSpPr>
        <p:spPr>
          <a:xfrm>
            <a:off x="2075269" y="1958996"/>
            <a:ext cx="3412945" cy="34129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5" name="Oval 6"/>
          <p:cNvSpPr>
            <a:spLocks noGrp="1"/>
          </p:cNvSpPr>
          <p:nvPr/>
        </p:nvSpPr>
        <p:spPr>
          <a:xfrm>
            <a:off x="2500762" y="2395289"/>
            <a:ext cx="2540719" cy="2540719"/>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6" name="Oval 13"/>
          <p:cNvSpPr>
            <a:spLocks noGrp="1"/>
          </p:cNvSpPr>
          <p:nvPr/>
        </p:nvSpPr>
        <p:spPr>
          <a:xfrm>
            <a:off x="2534960" y="2429486"/>
            <a:ext cx="2471964" cy="2471964"/>
          </a:xfrm>
          <a:prstGeom prst="ellipse">
            <a:avLst/>
          </a:prstGeom>
          <a:gradFill>
            <a:gsLst>
              <a:gs pos="0">
                <a:srgbClr val="FFFFFF">
                  <a:alpha val="100000"/>
                </a:srgbClr>
              </a:gs>
              <a:gs pos="100000">
                <a:srgbClr val="FFFFFF">
                  <a:alpha val="100000"/>
                </a:srgbClr>
              </a:gs>
            </a:gsLst>
            <a:lin ang="7200000"/>
          </a:gradFill>
          <a:ln w="3239">
            <a:solidFill>
              <a:srgbClr val="62A9FE">
                <a:alpha val="39000"/>
              </a:srgbClr>
            </a:solidFill>
          </a:ln>
        </p:spPr>
        <p:txBody>
          <a:bodyPr lIns="91434" tIns="45717" rIns="91434" bIns="45717" anchor="t"/>
          <a:p>
            <a:endParaRPr/>
          </a:p>
        </p:txBody>
      </p:sp>
      <p:pic>
        <p:nvPicPr>
          <p:cNvPr id="7" name="Picture 12"/>
          <p:cNvPicPr/>
          <p:nvPr/>
        </p:nvPicPr>
        <p:blipFill>
          <a:blip xmlns:r="http://schemas.openxmlformats.org/officeDocument/2006/relationships" r:embed="picId33">
            <a:alphaModFix amt="100000"/>
          </a:blip>
          <a:stretch>
            <a:fillRect/>
          </a:stretch>
        </p:blipFill>
        <p:spPr>
          <a:xfrm>
            <a:off x="2563038" y="2562678"/>
            <a:ext cx="2427327" cy="2449285"/>
          </a:xfrm>
          <a:prstGeom prst="rect">
            <a:avLst/>
          </a:prstGeom>
          <a:ln>
            <a:noFill/>
          </a:ln>
        </p:spPr>
      </p:pic>
      <p:sp>
        <p:nvSpPr>
          <p:cNvPr id="8" name="Rectangle 14"/>
          <p:cNvSpPr>
            <a:spLocks noGrp="1"/>
          </p:cNvSpPr>
          <p:nvPr/>
        </p:nvSpPr>
        <p:spPr>
          <a:xfrm>
            <a:off x="2249138" y="2045391"/>
            <a:ext cx="3045768" cy="612681"/>
          </a:xfrm>
          <a:prstGeom prst="rect">
            <a:avLst/>
          </a:prstGeom>
          <a:noFill/>
          <a:ln>
            <a:noFill/>
          </a:ln>
        </p:spPr>
        <p:txBody>
          <a:bodyPr lIns="91434" tIns="45717" rIns="91434" bIns="45717" anchor="t">
            <a:spAutoFit/>
          </a:bodyPr>
          <a:lstStyle/>
          <a:p>
            <a:pPr algn="ctr">
              <a:lnSpc>
                <a:spcPct val="90000"/>
              </a:lnSpc>
              <a:spcBef>
                <a:spcPts val="241"/>
              </a:spcBef>
              <a:spcAft>
                <a:spcPts val="601"/>
              </a:spcAft>
            </a:pPr>
            <a:r>
              <a:rPr sz="1800" b="1" u="none" baseline="0">
                <a:solidFill>
                  <a:srgbClr val="FFFFFF"/>
                </a:solidFill>
                <a:latin typeface="Segoe"/>
              </a:rPr>
              <a:t>Project and Portfolio Management</a:t>
            </a:r>
          </a:p>
        </p:txBody>
      </p:sp>
      <p:sp>
        <p:nvSpPr>
          <p:cNvPr id="9" name="Title 1"/>
          <p:cNvSpPr txBox="1">
            <a:spLocks noGrp="1"/>
          </p:cNvSpPr>
          <p:nvPr>
            <p:ph type="title"/>
          </p:nvPr>
        </p:nvSpPr>
        <p:spPr>
          <a:xfrm>
            <a:off x="507928" y="230025"/>
            <a:ext cx="11171896" cy="1163086"/>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The Next Phase of Evolution</a:t>
            </a:r>
            <a:r>
              <a:rPr lang="en-US" sz="4800" u="none" spc="-29" baseline="0">
                <a:solidFill>
                  <a:srgbClr val="FFFFFF"/>
                </a:solidFill>
                <a:latin typeface="Segoe"/>
                <a:ea typeface="Droid Sans Fallback"/>
                <a:cs typeface="Arial"/>
              </a:rPr>
              <a:t>
</a:t>
            </a:r>
            <a:r>
              <a:rPr lang="en-US" sz="3600" u="none" spc="-29" baseline="0">
                <a:solidFill>
                  <a:srgbClr val="FFFFFF"/>
                </a:solidFill>
                <a:latin typeface="Segoe"/>
                <a:ea typeface="Droid Sans Fallback"/>
                <a:cs typeface="Arial"/>
              </a:rPr>
              <a:t>Separate but interrelated productivity disciplines</a:t>
            </a:r>
          </a:p>
        </p:txBody>
      </p:sp>
      <p:sp>
        <p:nvSpPr>
          <p:cNvPr id="10" name="Freeform 6"/>
          <p:cNvSpPr>
            <a:spLocks noGrp="1"/>
          </p:cNvSpPr>
          <p:nvPr/>
        </p:nvSpPr>
        <p:spPr>
          <a:xfrm>
            <a:off x="0" y="5028883"/>
            <a:ext cx="12187752" cy="1828324"/>
          </a:xfrm>
          <a:custGeom>
            <a:avLst/>
            <a:ahLst/>
            <a:gdLst/>
            <a:rect b="b" l="0" r="r" t="0"/>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a:gsLst>
              <a:gs pos="0">
                <a:srgbClr val="0E144E">
                  <a:alpha val="100000"/>
                </a:srgbClr>
              </a:gs>
              <a:gs pos="100000">
                <a:srgbClr val="0E144E">
                  <a:alpha val="100000"/>
                </a:srgbClr>
              </a:gs>
            </a:gsLst>
            <a:lin ang="0"/>
          </a:gradFill>
          <a:ln>
            <a:noFill/>
          </a:ln>
        </p:spPr>
        <p:txBody>
          <a:bodyPr lIns="0" tIns="182868" rIns="0" bIns="0" wrap="none" anchor="ctr"/>
          <a:p>
            <a:endParaRPr/>
          </a:p>
        </p:txBody>
      </p:sp>
      <p:pic>
        <p:nvPicPr>
          <p:cNvPr id="11" name="Picture 12"/>
          <p:cNvPicPr/>
          <p:nvPr/>
        </p:nvPicPr>
        <p:blipFill>
          <a:blip xmlns:r="http://schemas.openxmlformats.org/officeDocument/2006/relationships" r:embed="picId34">
            <a:alphaModFix amt="100000"/>
          </a:blip>
          <a:stretch>
            <a:fillRect/>
          </a:stretch>
        </p:blipFill>
        <p:spPr>
          <a:xfrm>
            <a:off x="6334880" y="1988154"/>
            <a:ext cx="3452542" cy="3432743"/>
          </a:xfrm>
          <a:prstGeom prst="rect">
            <a:avLst/>
          </a:prstGeom>
          <a:ln>
            <a:noFill/>
          </a:ln>
        </p:spPr>
      </p:pic>
      <p:sp>
        <p:nvSpPr>
          <p:cNvPr id="12" name="Oval 44"/>
          <p:cNvSpPr>
            <a:spLocks noGrp="1"/>
          </p:cNvSpPr>
          <p:nvPr/>
        </p:nvSpPr>
        <p:spPr>
          <a:xfrm>
            <a:off x="6362239" y="1986714"/>
            <a:ext cx="3412945" cy="34129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3" name="Oval 45"/>
          <p:cNvSpPr>
            <a:spLocks noGrp="1"/>
          </p:cNvSpPr>
          <p:nvPr/>
        </p:nvSpPr>
        <p:spPr>
          <a:xfrm>
            <a:off x="6798531" y="2422647"/>
            <a:ext cx="2540719" cy="2540719"/>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4" name="Oval 46"/>
          <p:cNvSpPr>
            <a:spLocks noGrp="1"/>
          </p:cNvSpPr>
          <p:nvPr/>
        </p:nvSpPr>
        <p:spPr>
          <a:xfrm>
            <a:off x="6832729" y="2457205"/>
            <a:ext cx="2471964" cy="2471964"/>
          </a:xfrm>
          <a:prstGeom prst="ellipse">
            <a:avLst/>
          </a:prstGeom>
          <a:gradFill>
            <a:gsLst>
              <a:gs pos="0">
                <a:srgbClr val="FFFFFF">
                  <a:alpha val="100000"/>
                </a:srgbClr>
              </a:gs>
              <a:gs pos="100000">
                <a:srgbClr val="FFFFFF">
                  <a:alpha val="100000"/>
                </a:srgbClr>
              </a:gs>
            </a:gsLst>
            <a:lin ang="7200000"/>
          </a:gradFill>
          <a:ln w="3239">
            <a:solidFill>
              <a:srgbClr val="62A9FE">
                <a:alpha val="39000"/>
              </a:srgbClr>
            </a:solidFill>
          </a:ln>
        </p:spPr>
        <p:txBody>
          <a:bodyPr lIns="91434" tIns="45717" rIns="91434" bIns="45717" anchor="t"/>
          <a:p>
            <a:endParaRPr/>
          </a:p>
        </p:txBody>
      </p:sp>
      <p:pic>
        <p:nvPicPr>
          <p:cNvPr id="15" name="Picture 12"/>
          <p:cNvPicPr/>
          <p:nvPr/>
        </p:nvPicPr>
        <p:blipFill>
          <a:blip xmlns:r="http://schemas.openxmlformats.org/officeDocument/2006/relationships" r:embed="picId27">
            <a:alphaModFix amt="100000"/>
          </a:blip>
          <a:stretch>
            <a:fillRect/>
          </a:stretch>
        </p:blipFill>
        <p:spPr>
          <a:xfrm>
            <a:off x="6775133" y="2407168"/>
            <a:ext cx="2599756" cy="2599756"/>
          </a:xfrm>
          <a:prstGeom prst="rect">
            <a:avLst/>
          </a:prstGeom>
          <a:ln>
            <a:noFill/>
          </a:ln>
        </p:spPr>
      </p:pic>
      <p:sp>
        <p:nvSpPr>
          <p:cNvPr id="16" name="Rectangle 49"/>
          <p:cNvSpPr>
            <a:spLocks noGrp="1"/>
          </p:cNvSpPr>
          <p:nvPr/>
        </p:nvSpPr>
        <p:spPr>
          <a:xfrm>
            <a:off x="6428115" y="2062310"/>
            <a:ext cx="3270753" cy="670997"/>
          </a:xfrm>
          <a:prstGeom prst="rect">
            <a:avLst/>
          </a:prstGeom>
          <a:noFill/>
          <a:ln>
            <a:noFill/>
          </a:ln>
        </p:spPr>
        <p:txBody>
          <a:bodyPr lIns="91434" tIns="45717" rIns="91434" bIns="45717" anchor="t">
            <a:spAutoFit/>
          </a:bodyPr>
          <a:lstStyle/>
          <a:p>
            <a:pPr algn="ctr">
              <a:lnSpc>
                <a:spcPct val="90000"/>
              </a:lnSpc>
              <a:spcBef>
                <a:spcPts val="400"/>
              </a:spcBef>
              <a:spcAft>
                <a:spcPts val="601"/>
              </a:spcAft>
            </a:pPr>
            <a:r>
              <a:rPr sz="2000" b="1" u="none" baseline="0">
                <a:solidFill>
                  <a:srgbClr val="FFFFFF"/>
                </a:solidFill>
                <a:latin typeface="Segoe"/>
              </a:rPr>
              <a:t>Collaboration Services</a:t>
            </a:r>
          </a:p>
        </p:txBody>
      </p:sp>
      <p:sp>
        <p:nvSpPr>
          <p:cNvPr id="17" name="TextBox 30"/>
          <p:cNvSpPr>
            <a:spLocks noGrp="1"/>
          </p:cNvSpPr>
          <p:nvPr/>
        </p:nvSpPr>
        <p:spPr>
          <a:xfrm>
            <a:off x="694036" y="5413339"/>
            <a:ext cx="5986422" cy="610521"/>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800" b="1" u="none" baseline="0">
                <a:solidFill>
                  <a:srgbClr val="92B0DD"/>
                </a:solidFill>
                <a:latin typeface="Segoe"/>
                <a:ea typeface="ＭＳ Ｐゴシック"/>
                <a:cs typeface="Arial"/>
              </a:rPr>
              <a:t>Structured</a:t>
            </a:r>
            <a:r>
              <a:rPr sz="1800" b="1" u="none" baseline="0">
                <a:solidFill>
                  <a:srgbClr val="FFFFB9"/>
                </a:solidFill>
                <a:latin typeface="Segoe"/>
                <a:ea typeface="ＭＳ Ｐゴシック"/>
                <a:cs typeface="Arial"/>
              </a:rPr>
              <a:t> PPM </a:t>
            </a:r>
            <a:r>
              <a:rPr sz="1800" u="none" baseline="0">
                <a:solidFill>
                  <a:srgbClr val="FFFFFF"/>
                </a:solidFill>
                <a:latin typeface="Segoe"/>
                <a:ea typeface="ＭＳ Ｐゴシック"/>
                <a:cs typeface="Arial"/>
              </a:rPr>
              <a:t>organization looking </a:t>
            </a:r>
            <a:r>
              <a:rPr strike="noStrike"/>
              <a:t>
</a:t>
            </a:r>
            <a:r>
              <a:rPr sz="1800" u="none" baseline="0">
                <a:solidFill>
                  <a:srgbClr val="FFFFFF"/>
                </a:solidFill>
                <a:latin typeface="Segoe"/>
                <a:ea typeface="ＭＳ Ｐゴシック"/>
                <a:cs typeface="Arial"/>
              </a:rPr>
              <a:t>to improve collaboration?</a:t>
            </a:r>
          </a:p>
        </p:txBody>
      </p:sp>
      <p:sp>
        <p:nvSpPr>
          <p:cNvPr id="18" name="TextBox 32"/>
          <p:cNvSpPr>
            <a:spLocks noGrp="1"/>
          </p:cNvSpPr>
          <p:nvPr/>
        </p:nvSpPr>
        <p:spPr>
          <a:xfrm>
            <a:off x="4849254" y="5426298"/>
            <a:ext cx="6598744" cy="610521"/>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800" b="1" u="none" baseline="0">
                <a:solidFill>
                  <a:srgbClr val="92B0DD"/>
                </a:solidFill>
                <a:latin typeface="Segoe"/>
                <a:ea typeface="ＭＳ Ｐゴシック"/>
                <a:cs typeface="Arial"/>
              </a:rPr>
              <a:t>Unstructured</a:t>
            </a:r>
            <a:r>
              <a:rPr sz="1800" b="1" u="none" baseline="0">
                <a:solidFill>
                  <a:srgbClr val="FFFFB9"/>
                </a:solidFill>
                <a:latin typeface="Segoe"/>
                <a:ea typeface="ＭＳ Ｐゴシック"/>
                <a:cs typeface="Arial"/>
              </a:rPr>
              <a:t> PM </a:t>
            </a:r>
            <a:r>
              <a:rPr sz="1800" u="none" baseline="0">
                <a:solidFill>
                  <a:srgbClr val="FFFFFF"/>
                </a:solidFill>
                <a:latin typeface="Segoe"/>
                <a:ea typeface="ＭＳ Ｐゴシック"/>
                <a:cs typeface="Arial"/>
              </a:rPr>
              <a:t>organization looking </a:t>
            </a:r>
            <a:r>
              <a:rPr sz="1800" u="none" baseline="0">
                <a:solidFill>
                  <a:srgbClr val="FFFFFF"/>
                </a:solidFill>
                <a:latin typeface="Segoe"/>
                <a:ea typeface="ＭＳ Ｐゴシック"/>
                <a:cs typeface="Arial"/>
              </a:rPr>
              <a:t>
</a:t>
            </a:r>
            <a:r>
              <a:rPr sz="1800" u="none" baseline="0">
                <a:solidFill>
                  <a:srgbClr val="FFFFFF"/>
                </a:solidFill>
                <a:latin typeface="Segoe"/>
                <a:ea typeface="ＭＳ Ｐゴシック"/>
                <a:cs typeface="Arial"/>
              </a:rPr>
              <a:t>to mature to full Project Portfolio Management?</a:t>
            </a:r>
          </a:p>
        </p:txBody>
      </p:sp>
      <p:sp>
        <p:nvSpPr>
          <p:cNvPr id="19" name="Rectangle 47"/>
          <p:cNvSpPr>
            <a:spLocks noGrp="1"/>
          </p:cNvSpPr>
          <p:nvPr/>
        </p:nvSpPr>
        <p:spPr>
          <a:xfrm>
            <a:off x="117712" y="2485283"/>
            <a:ext cx="2150504" cy="2335532"/>
          </a:xfrm>
          <a:prstGeom prst="rect">
            <a:avLst/>
          </a:prstGeom>
          <a:noFill/>
          <a:ln>
            <a:noFill/>
          </a:ln>
        </p:spPr>
        <p:txBody>
          <a:bodyPr lIns="0" tIns="0" rIns="0" bIns="0" anchor="ctr">
            <a:spAutoFit/>
          </a:bodyPr>
          <a:lstStyle/>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Governance Workflow</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Demand Management</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Portfolio Selection</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Financial Management</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Program Management</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Team Collaboration</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Resource Management</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Schedule Management</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Status Reporting</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Dashboards &amp; Reporting</a:t>
            </a:r>
          </a:p>
          <a:p>
            <a:pPr algn="l">
              <a:lnSpc>
                <a:spcPct val="90000"/>
              </a:lnSpc>
              <a:spcBef>
                <a:spcPts val="0"/>
              </a:spcBef>
              <a:spcAft>
                <a:spcPts val="0"/>
              </a:spcAft>
            </a:pPr>
            <a:endParaRPr/>
          </a:p>
        </p:txBody>
      </p:sp>
      <p:sp>
        <p:nvSpPr>
          <p:cNvPr id="20" name="Rectangle 43"/>
          <p:cNvSpPr>
            <a:spLocks noGrp="1"/>
          </p:cNvSpPr>
          <p:nvPr/>
        </p:nvSpPr>
        <p:spPr>
          <a:xfrm>
            <a:off x="9861938" y="2870459"/>
            <a:ext cx="2150504" cy="1800966"/>
          </a:xfrm>
          <a:prstGeom prst="rect">
            <a:avLst/>
          </a:prstGeom>
          <a:noFill/>
          <a:ln>
            <a:noFill/>
          </a:ln>
        </p:spPr>
        <p:txBody>
          <a:bodyPr lIns="0" tIns="0" rIns="0" bIns="0" anchor="ctr">
            <a:spAutoFit/>
          </a:bodyPr>
          <a:lstStyle/>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Business Process &amp; Forms</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Social Computing</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Workspaces</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Enterprise Search</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Enterprise Content Mgmt</a:t>
            </a:r>
          </a:p>
          <a:p>
            <a:pPr lvl="0" indent="215986" algn="l">
              <a:lnSpc>
                <a:spcPct val="90000"/>
              </a:lnSpc>
              <a:spcBef>
                <a:spcPts val="0"/>
              </a:spcBef>
              <a:spcAft>
                <a:spcPts val="0"/>
              </a:spcAft>
              <a:buClr>
                <a:srgbClr val="000000"/>
              </a:buClr>
              <a:buSzPct val="100000"/>
              <a:buFont typeface="Arial"/>
              <a:buChar char="•"/>
            </a:pPr>
            <a:r>
              <a:rPr sz="1300" u="none" baseline="0">
                <a:solidFill>
                  <a:srgbClr val="FFFFFF"/>
                </a:solidFill>
                <a:latin typeface="Segoe"/>
                <a:ea typeface="ＭＳ Ｐゴシック"/>
              </a:rPr>
              <a:t> </a:t>
            </a:r>
            <a:r>
              <a:rPr sz="1300" u="none" baseline="0">
                <a:solidFill>
                  <a:srgbClr val="FFFFFF"/>
                </a:solidFill>
                <a:latin typeface="Segoe"/>
                <a:ea typeface="ＭＳ Ｐゴシック"/>
              </a:rPr>
              <a:t>Portal</a:t>
            </a:r>
          </a:p>
          <a:p>
            <a:pPr algn="l">
              <a:lnSpc>
                <a:spcPct val="90000"/>
              </a:lnSpc>
              <a:spcBef>
                <a:spcPts val="0"/>
              </a:spcBef>
              <a:spcAft>
                <a:spcPts val="0"/>
              </a:spcAft>
            </a:pPr>
            <a:r>
              <a:rPr strike="noStrike"/>
              <a:t>
</a:t>
            </a:r>
          </a:p>
        </p:txBody>
      </p:sp>
      <p:sp>
        <p:nvSpPr>
          <p:cNvPr id="21" name="Right Arrow 55"/>
          <p:cNvSpPr>
            <a:spLocks noGrp="1"/>
          </p:cNvSpPr>
          <p:nvPr/>
        </p:nvSpPr>
        <p:spPr>
          <a:xfrm>
            <a:off x="5494693" y="2389529"/>
            <a:ext cx="1017655" cy="611961"/>
          </a:xfrm>
          <a:prstGeom prst="rightArrow">
            <a:avLst>
              <a:gd name="adj1" fmla="val 50000"/>
              <a:gd name="adj2" fmla="val 50000"/>
            </a:avLst>
          </a:prstGeom>
          <a:gradFill>
            <a:gsLst>
              <a:gs pos="0">
                <a:srgbClr val="2959A1">
                  <a:alpha val="100000"/>
                </a:srgbClr>
              </a:gs>
              <a:gs pos="100000">
                <a:srgbClr val="3575D1">
                  <a:alpha val="100000"/>
                </a:srgbClr>
              </a:gs>
            </a:gsLst>
            <a:lin ang="16200000"/>
          </a:gradFill>
          <a:ln>
            <a:noFill/>
          </a:ln>
        </p:spPr>
        <p:txBody>
          <a:bodyPr lIns="91434" tIns="45717" rIns="91434" bIns="45717" anchor="ctr"/>
          <a:p>
            <a:endParaRPr/>
          </a:p>
        </p:txBody>
      </p:sp>
      <p:sp>
        <p:nvSpPr>
          <p:cNvPr id="22" name="Right Arrow 56"/>
          <p:cNvSpPr>
            <a:spLocks noGrp="1"/>
          </p:cNvSpPr>
          <p:nvPr/>
        </p:nvSpPr>
        <p:spPr>
          <a:xfrm rot="32399999">
            <a:off x="6414795" y="4948248"/>
            <a:ext cx="1017655" cy="611961"/>
          </a:xfrm>
          <a:prstGeom prst="rightArrow">
            <a:avLst>
              <a:gd name="adj1" fmla="val 50000"/>
              <a:gd name="adj2" fmla="val 50000"/>
            </a:avLst>
          </a:prstGeom>
          <a:gradFill>
            <a:gsLst>
              <a:gs pos="0">
                <a:srgbClr val="2959A1">
                  <a:alpha val="100000"/>
                </a:srgbClr>
              </a:gs>
              <a:gs pos="100000">
                <a:srgbClr val="3575D1">
                  <a:alpha val="100000"/>
                </a:srgbClr>
              </a:gs>
            </a:gsLst>
            <a:lin ang="5400000"/>
          </a:gradFill>
          <a:ln>
            <a:noFill/>
          </a:ln>
        </p:spPr>
        <p:txBody>
          <a:bodyPr lIns="91434" tIns="45717" rIns="91434" bIns="45717" anchor="ctr"/>
          <a:p>
            <a:endParaRPr/>
          </a:p>
        </p:txBody>
      </p:sp>
    </p:spTree>
  </p:cSld>
  <p:transition spd="fast" advClick="1">
    <p:fade thruBlk="1"/>
  </p:transition>
  <p:timing>
    <p:tnLst>
      <p:par>
        <p:cTn nodeType="tmRoot" id="1" dur="indefinite" restart="never"/>
      </p:par>
    </p:tnLst>
  </p:timing>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15">
    <p:spTree>
      <p:nvGrpSpPr>
        <p:cNvPr name="noGroup" id="1"/>
        <p:cNvGrpSpPr/>
        <p:nvPr/>
      </p:nvGrpSpPr>
      <p:grpSpPr>
        <a:xfrm>
          <a:off x="0" y="0"/>
          <a:ext cx="0" cy="0"/>
          <a:chOff x="0" y="0"/>
          <a:chExt cx="0" cy="0"/>
        </a:xfrm>
      </p:grpSpPr>
      <p:sp>
        <p:nvSpPr>
          <p:cNvPr id="2" name="Freeform 9"/>
          <p:cNvSpPr>
            <a:spLocks noGrp="1"/>
          </p:cNvSpPr>
          <p:nvPr/>
        </p:nvSpPr>
        <p:spPr>
          <a:xfrm>
            <a:off x="0" y="3029569"/>
            <a:ext cx="12187752" cy="3827638"/>
          </a:xfrm>
          <a:custGeom>
            <a:avLst/>
            <a:ahLst/>
            <a:gdLst/>
            <a:rect b="b" l="0" r="r" t="0"/>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a:gsLst>
              <a:gs pos="0">
                <a:srgbClr val="0E144E">
                  <a:alpha val="100000"/>
                </a:srgbClr>
              </a:gs>
              <a:gs pos="100000">
                <a:srgbClr val="0E144E">
                  <a:alpha val="100000"/>
                </a:srgbClr>
              </a:gs>
            </a:gsLst>
            <a:lin ang="16200000"/>
          </a:gradFill>
          <a:ln>
            <a:noFill/>
          </a:ln>
        </p:spPr>
        <p:txBody>
          <a:bodyPr lIns="0" tIns="182868" rIns="0" bIns="0" wrap="none" anchor="ctr"/>
          <a:p>
            <a:endParaRPr/>
          </a:p>
        </p:txBody>
      </p:sp>
      <p:sp>
        <p:nvSpPr>
          <p:cNvPr id="3" name="Rectangle 35"/>
          <p:cNvSpPr>
            <a:spLocks noGrp="1"/>
          </p:cNvSpPr>
          <p:nvPr/>
        </p:nvSpPr>
        <p:spPr>
          <a:xfrm>
            <a:off x="0" y="3346709"/>
            <a:ext cx="12187752" cy="3510498"/>
          </a:xfrm>
          <a:prstGeom prst="rect">
            <a:avLst/>
          </a:prstGeom>
          <a:gradFill>
            <a:gsLst>
              <a:gs pos="0">
                <a:srgbClr val="000000">
                  <a:alpha val="100000"/>
                </a:srgbClr>
              </a:gs>
              <a:gs pos="100000">
                <a:srgbClr val="000000">
                  <a:alpha val="100000"/>
                </a:srgbClr>
              </a:gs>
            </a:gsLst>
            <a:lin ang="16200000"/>
          </a:gradFill>
          <a:ln>
            <a:noFill/>
          </a:ln>
        </p:spPr>
        <p:txBody>
          <a:bodyPr lIns="91434" tIns="45717" rIns="91434" bIns="45717" anchor="ctr"/>
          <a:p>
            <a:endParaRPr/>
          </a:p>
        </p:txBody>
      </p:sp>
      <p:sp>
        <p:nvSpPr>
          <p:cNvPr id="4" name="Title 1"/>
          <p:cNvSpPr txBox="1">
            <a:spLocks noGrp="1"/>
          </p:cNvSpPr>
          <p:nvPr>
            <p:ph type="title"/>
          </p:nvPr>
        </p:nvSpPr>
        <p:spPr>
          <a:xfrm>
            <a:off x="507928" y="230025"/>
            <a:ext cx="11171896" cy="996777"/>
          </a:xfrm>
          <a:prstGeom prst="rect">
            <a:avLst/>
          </a:prstGeom>
          <a:noFill/>
        </p:spPr>
        <p:txBody>
          <a:bodyPr/>
          <a:lstStyle/>
          <a:p>
            <a:pPr algn="l">
              <a:lnSpc>
                <a:spcPct val="90000"/>
              </a:lnSpc>
              <a:spcBef>
                <a:spcPts val="0"/>
              </a:spcBef>
              <a:spcAft>
                <a:spcPts val="0"/>
              </a:spcAft>
            </a:pPr>
            <a:r>
              <a:rPr lang="en-US" sz="3600" u="none" spc="-29" baseline="0">
                <a:solidFill>
                  <a:srgbClr val="FFFFFF"/>
                </a:solidFill>
                <a:latin typeface="Segoe"/>
                <a:ea typeface="Droid Sans Fallback"/>
                <a:cs typeface="Arial"/>
              </a:rPr>
              <a:t>Positioned in Leaders Quadrant in Gartner Magic Quadrants</a:t>
            </a:r>
            <a:r>
              <a:rPr lang="en-US" sz="3600" u="none" spc="-29" baseline="0">
                <a:solidFill>
                  <a:srgbClr val="FFFFFF"/>
                </a:solidFill>
                <a:latin typeface="Segoe"/>
                <a:ea typeface="Droid Sans Fallback"/>
                <a:cs typeface="Arial"/>
              </a:rPr>
              <a:t>
</a:t>
            </a:r>
            <a:r>
              <a:rPr lang="en-US" sz="3600" u="none" spc="-29" baseline="0">
                <a:solidFill>
                  <a:srgbClr val="FFFFFF"/>
                </a:solidFill>
                <a:latin typeface="Segoe"/>
                <a:ea typeface="Droid Sans Fallback"/>
                <a:cs typeface="Arial"/>
              </a:rPr>
              <a:t> Strength in Both Disciplines</a:t>
            </a:r>
          </a:p>
        </p:txBody>
      </p:sp>
      <p:sp>
        <p:nvSpPr>
          <p:cNvPr id="5" name="TextBox 30"/>
          <p:cNvSpPr>
            <a:spLocks noGrp="1"/>
          </p:cNvSpPr>
          <p:nvPr/>
        </p:nvSpPr>
        <p:spPr>
          <a:xfrm>
            <a:off x="5059121" y="1273959"/>
            <a:ext cx="1845603" cy="250184"/>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050" b="1" u="none" baseline="0">
                <a:solidFill>
                  <a:srgbClr val="FFFFFF"/>
                </a:solidFill>
                <a:latin typeface="Arial"/>
              </a:rPr>
              <a:t>Social Software</a:t>
            </a:r>
          </a:p>
        </p:txBody>
      </p:sp>
      <p:pic>
        <p:nvPicPr>
          <p:cNvPr id="6" name="Picture 0"/>
          <p:cNvPicPr/>
          <p:nvPr/>
        </p:nvPicPr>
        <p:blipFill>
          <a:blip xmlns:r="http://schemas.openxmlformats.org/officeDocument/2006/relationships" r:embed="picId35">
            <a:alphaModFix amt="100000"/>
          </a:blip>
          <a:stretch>
            <a:fillRect/>
          </a:stretch>
        </p:blipFill>
        <p:spPr>
          <a:xfrm>
            <a:off x="5002964" y="1487786"/>
            <a:ext cx="1950717" cy="1998954"/>
          </a:xfrm>
          <a:prstGeom prst="rect">
            <a:avLst/>
          </a:prstGeom>
          <a:ln>
            <a:noFill/>
          </a:ln>
        </p:spPr>
      </p:pic>
      <p:sp>
        <p:nvSpPr>
          <p:cNvPr id="7" name="Rectangle 33"/>
          <p:cNvSpPr>
            <a:spLocks noGrp="1"/>
          </p:cNvSpPr>
          <p:nvPr/>
        </p:nvSpPr>
        <p:spPr>
          <a:xfrm>
            <a:off x="5663523" y="2169583"/>
            <a:ext cx="350977" cy="50036"/>
          </a:xfrm>
          <a:prstGeom prst="rect">
            <a:avLst/>
          </a:prstGeom>
          <a:noFill/>
          <a:ln w="12700">
            <a:solidFill>
              <a:srgbClr val="FFCC29"/>
            </a:solidFill>
            <a:prstDash val="dash"/>
          </a:ln>
        </p:spPr>
        <p:txBody>
          <a:bodyPr lIns="91434" tIns="45717" rIns="91434" bIns="45717" anchor="ctr"/>
          <a:p>
            <a:endParaRPr/>
          </a:p>
        </p:txBody>
      </p:sp>
      <p:sp>
        <p:nvSpPr>
          <p:cNvPr id="8" name="TextBox 37"/>
          <p:cNvSpPr>
            <a:spLocks noGrp="1"/>
          </p:cNvSpPr>
          <p:nvPr/>
        </p:nvSpPr>
        <p:spPr>
          <a:xfrm>
            <a:off x="8691652" y="1273959"/>
            <a:ext cx="1696933" cy="250184"/>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050" b="1" u="none" baseline="0">
                <a:solidFill>
                  <a:srgbClr val="FFFFFF"/>
                </a:solidFill>
                <a:latin typeface="Segoe"/>
              </a:rPr>
              <a:t>ECM</a:t>
            </a:r>
          </a:p>
        </p:txBody>
      </p:sp>
      <p:pic>
        <p:nvPicPr>
          <p:cNvPr id="9" name="Picture 2"/>
          <p:cNvPicPr/>
          <p:nvPr/>
        </p:nvPicPr>
        <p:blipFill>
          <a:blip xmlns:r="http://schemas.openxmlformats.org/officeDocument/2006/relationships" r:embed="picId36">
            <a:alphaModFix amt="100000"/>
          </a:blip>
          <a:stretch>
            <a:fillRect/>
          </a:stretch>
        </p:blipFill>
        <p:spPr>
          <a:xfrm>
            <a:off x="8561700" y="1487426"/>
            <a:ext cx="1951437" cy="2000753"/>
          </a:xfrm>
          <a:prstGeom prst="rect">
            <a:avLst/>
          </a:prstGeom>
          <a:ln>
            <a:noFill/>
          </a:ln>
        </p:spPr>
      </p:pic>
      <p:sp>
        <p:nvSpPr>
          <p:cNvPr id="10" name="Rectangle 40"/>
          <p:cNvSpPr>
            <a:spLocks noGrp="1"/>
          </p:cNvSpPr>
          <p:nvPr/>
        </p:nvSpPr>
        <p:spPr>
          <a:xfrm>
            <a:off x="10018888" y="1934518"/>
            <a:ext cx="350977" cy="50036"/>
          </a:xfrm>
          <a:prstGeom prst="rect">
            <a:avLst/>
          </a:prstGeom>
          <a:noFill/>
          <a:ln w="12700">
            <a:solidFill>
              <a:srgbClr val="FFCC29"/>
            </a:solidFill>
            <a:prstDash val="dash"/>
          </a:ln>
        </p:spPr>
        <p:txBody>
          <a:bodyPr lIns="91434" tIns="45717" rIns="91434" bIns="45717" anchor="ctr"/>
          <a:p>
            <a:endParaRPr/>
          </a:p>
        </p:txBody>
      </p:sp>
      <p:sp>
        <p:nvSpPr>
          <p:cNvPr id="11" name="TextBox 42"/>
          <p:cNvSpPr>
            <a:spLocks noGrp="1"/>
          </p:cNvSpPr>
          <p:nvPr/>
        </p:nvSpPr>
        <p:spPr>
          <a:xfrm>
            <a:off x="1865402" y="3502579"/>
            <a:ext cx="1464387" cy="250184"/>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050" b="1" u="none" baseline="0">
                <a:solidFill>
                  <a:srgbClr val="FFFFFF"/>
                </a:solidFill>
                <a:latin typeface="Arial"/>
              </a:rPr>
              <a:t>Portal</a:t>
            </a:r>
          </a:p>
        </p:txBody>
      </p:sp>
      <p:pic>
        <p:nvPicPr>
          <p:cNvPr id="12" name="Picture 44"/>
          <p:cNvPicPr/>
          <p:nvPr/>
        </p:nvPicPr>
        <p:blipFill>
          <a:blip xmlns:r="http://schemas.openxmlformats.org/officeDocument/2006/relationships" r:embed="picId37">
            <a:alphaModFix amt="100000"/>
          </a:blip>
          <a:stretch>
            <a:fillRect/>
          </a:stretch>
        </p:blipFill>
        <p:spPr>
          <a:xfrm>
            <a:off x="1622057" y="3716045"/>
            <a:ext cx="1956476" cy="2010113"/>
          </a:xfrm>
          <a:prstGeom prst="rect">
            <a:avLst/>
          </a:prstGeom>
          <a:ln>
            <a:noFill/>
          </a:ln>
        </p:spPr>
      </p:pic>
      <p:sp>
        <p:nvSpPr>
          <p:cNvPr id="13" name="Rectangle 45"/>
          <p:cNvSpPr>
            <a:spLocks noGrp="1"/>
          </p:cNvSpPr>
          <p:nvPr/>
        </p:nvSpPr>
        <p:spPr>
          <a:xfrm>
            <a:off x="3075646" y="4058744"/>
            <a:ext cx="350977" cy="50036"/>
          </a:xfrm>
          <a:prstGeom prst="rect">
            <a:avLst/>
          </a:prstGeom>
          <a:noFill/>
          <a:ln w="12700">
            <a:solidFill>
              <a:srgbClr val="FFCC29"/>
            </a:solidFill>
            <a:prstDash val="dash"/>
          </a:ln>
        </p:spPr>
        <p:txBody>
          <a:bodyPr lIns="91434" tIns="45717" rIns="91434" bIns="45717" anchor="ctr"/>
          <a:p>
            <a:endParaRPr/>
          </a:p>
        </p:txBody>
      </p:sp>
      <p:sp>
        <p:nvSpPr>
          <p:cNvPr id="14" name="TextBox 59"/>
          <p:cNvSpPr>
            <a:spLocks noGrp="1"/>
          </p:cNvSpPr>
          <p:nvPr/>
        </p:nvSpPr>
        <p:spPr>
          <a:xfrm>
            <a:off x="1682174" y="1273959"/>
            <a:ext cx="1845603" cy="250184"/>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050" b="1" u="none" baseline="0">
                <a:solidFill>
                  <a:srgbClr val="FFFFFF"/>
                </a:solidFill>
                <a:latin typeface="Segoe"/>
              </a:rPr>
              <a:t>PPM</a:t>
            </a:r>
          </a:p>
        </p:txBody>
      </p:sp>
      <p:pic>
        <p:nvPicPr>
          <p:cNvPr id="15" name="Picture 4"/>
          <p:cNvPicPr/>
          <p:nvPr/>
        </p:nvPicPr>
        <p:blipFill>
          <a:blip xmlns:r="http://schemas.openxmlformats.org/officeDocument/2006/relationships" r:embed="picId38">
            <a:alphaModFix amt="100000"/>
          </a:blip>
          <a:stretch>
            <a:fillRect/>
          </a:stretch>
        </p:blipFill>
        <p:spPr>
          <a:xfrm>
            <a:off x="1613058" y="1489946"/>
            <a:ext cx="1966916" cy="1989234"/>
          </a:xfrm>
          <a:prstGeom prst="rect">
            <a:avLst/>
          </a:prstGeom>
          <a:ln>
            <a:noFill/>
          </a:ln>
        </p:spPr>
      </p:pic>
      <p:sp>
        <p:nvSpPr>
          <p:cNvPr id="16" name="TextBox 50"/>
          <p:cNvSpPr>
            <a:spLocks noGrp="1"/>
          </p:cNvSpPr>
          <p:nvPr/>
        </p:nvSpPr>
        <p:spPr>
          <a:xfrm>
            <a:off x="4987485" y="3502579"/>
            <a:ext cx="1970875" cy="410014"/>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050" b="1" u="none" baseline="0">
                <a:solidFill>
                  <a:srgbClr val="FFFFFF"/>
                </a:solidFill>
                <a:latin typeface="Arial"/>
              </a:rPr>
              <a:t>Business Intelligence Platforms</a:t>
            </a:r>
          </a:p>
        </p:txBody>
      </p:sp>
      <p:pic>
        <p:nvPicPr>
          <p:cNvPr id="17" name="Picture 52"/>
          <p:cNvPicPr/>
          <p:nvPr/>
        </p:nvPicPr>
        <p:blipFill>
          <a:blip xmlns:r="http://schemas.openxmlformats.org/officeDocument/2006/relationships" r:embed="picId39">
            <a:alphaModFix amt="100000"/>
          </a:blip>
          <a:stretch>
            <a:fillRect/>
          </a:stretch>
        </p:blipFill>
        <p:spPr>
          <a:xfrm>
            <a:off x="5020963" y="3716045"/>
            <a:ext cx="1903560" cy="2010113"/>
          </a:xfrm>
          <a:prstGeom prst="rect">
            <a:avLst/>
          </a:prstGeom>
          <a:ln>
            <a:noFill/>
          </a:ln>
        </p:spPr>
      </p:pic>
      <p:sp>
        <p:nvSpPr>
          <p:cNvPr id="18" name="Rectangle 53"/>
          <p:cNvSpPr>
            <a:spLocks noGrp="1"/>
          </p:cNvSpPr>
          <p:nvPr/>
        </p:nvSpPr>
        <p:spPr>
          <a:xfrm>
            <a:off x="6022420" y="4192295"/>
            <a:ext cx="350977" cy="50036"/>
          </a:xfrm>
          <a:prstGeom prst="rect">
            <a:avLst/>
          </a:prstGeom>
          <a:noFill/>
          <a:ln w="12700">
            <a:solidFill>
              <a:srgbClr val="FFCC29"/>
            </a:solidFill>
            <a:prstDash val="dash"/>
          </a:ln>
        </p:spPr>
        <p:txBody>
          <a:bodyPr lIns="91434" tIns="45717" rIns="91434" bIns="45717" anchor="ctr"/>
          <a:p>
            <a:endParaRPr/>
          </a:p>
        </p:txBody>
      </p:sp>
      <p:sp>
        <p:nvSpPr>
          <p:cNvPr id="19" name="TextBox 55"/>
          <p:cNvSpPr>
            <a:spLocks noGrp="1"/>
          </p:cNvSpPr>
          <p:nvPr/>
        </p:nvSpPr>
        <p:spPr>
          <a:xfrm>
            <a:off x="8823764" y="3502579"/>
            <a:ext cx="1464387" cy="410014"/>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050" b="1" u="none" baseline="0">
                <a:solidFill>
                  <a:srgbClr val="FFFFFF"/>
                </a:solidFill>
                <a:latin typeface="Arial"/>
              </a:rPr>
              <a:t>Information Access Technolog</a:t>
            </a:r>
          </a:p>
        </p:txBody>
      </p:sp>
      <p:pic>
        <p:nvPicPr>
          <p:cNvPr id="20" name="Picture 57"/>
          <p:cNvPicPr/>
          <p:nvPr/>
        </p:nvPicPr>
        <p:blipFill>
          <a:blip xmlns:r="http://schemas.openxmlformats.org/officeDocument/2006/relationships" r:embed="picId40">
            <a:alphaModFix amt="100000"/>
          </a:blip>
          <a:stretch>
            <a:fillRect/>
          </a:stretch>
        </p:blipFill>
        <p:spPr>
          <a:xfrm>
            <a:off x="8578619" y="3716765"/>
            <a:ext cx="1960436" cy="2009393"/>
          </a:xfrm>
          <a:prstGeom prst="rect">
            <a:avLst/>
          </a:prstGeom>
          <a:ln>
            <a:noFill/>
          </a:ln>
        </p:spPr>
      </p:pic>
      <p:sp>
        <p:nvSpPr>
          <p:cNvPr id="21" name="Rectangle 58"/>
          <p:cNvSpPr>
            <a:spLocks noGrp="1"/>
          </p:cNvSpPr>
          <p:nvPr/>
        </p:nvSpPr>
        <p:spPr>
          <a:xfrm>
            <a:off x="9850059" y="4579631"/>
            <a:ext cx="350977" cy="50036"/>
          </a:xfrm>
          <a:prstGeom prst="rect">
            <a:avLst/>
          </a:prstGeom>
          <a:noFill/>
          <a:ln w="12700">
            <a:solidFill>
              <a:srgbClr val="FFCC29"/>
            </a:solidFill>
            <a:prstDash val="dash"/>
          </a:ln>
        </p:spPr>
        <p:txBody>
          <a:bodyPr lIns="91434" tIns="45717" rIns="91434" bIns="45717" anchor="ctr"/>
          <a:p>
            <a:endParaRPr/>
          </a:p>
        </p:txBody>
      </p:sp>
      <p:sp>
        <p:nvSpPr>
          <p:cNvPr id="22" name="TextBox 67"/>
          <p:cNvSpPr>
            <a:spLocks noGrp="1"/>
          </p:cNvSpPr>
          <p:nvPr/>
        </p:nvSpPr>
        <p:spPr>
          <a:xfrm>
            <a:off x="3877675" y="5990382"/>
            <a:ext cx="4374804" cy="591802"/>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a:t>
            </a:r>
            <a:r>
              <a:rPr sz="1100" b="1" u="none" baseline="0">
                <a:solidFill>
                  <a:srgbClr val="FFFFFF"/>
                </a:solidFill>
                <a:latin typeface="Segoe"/>
              </a:rPr>
              <a:t>Magic Quadrant for Horizontal Portal Products” by David Gootzit, Gene Phifer, Ray Valdes, September 12, 2008</a:t>
            </a:r>
          </a:p>
        </p:txBody>
      </p:sp>
      <p:sp>
        <p:nvSpPr>
          <p:cNvPr id="23" name="TextBox 68"/>
          <p:cNvSpPr>
            <a:spLocks noGrp="1"/>
          </p:cNvSpPr>
          <p:nvPr/>
        </p:nvSpPr>
        <p:spPr>
          <a:xfrm>
            <a:off x="4010507" y="1157687"/>
            <a:ext cx="4124620" cy="3034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400" b="1" u="none" baseline="0">
                <a:solidFill>
                  <a:srgbClr val="FFFFFF"/>
                </a:solidFill>
                <a:latin typeface="Segoe"/>
              </a:rPr>
              <a:t>Horizontal Portal Products</a:t>
            </a:r>
          </a:p>
        </p:txBody>
      </p:sp>
      <p:pic>
        <p:nvPicPr>
          <p:cNvPr id="24" name="Picture 0"/>
          <p:cNvPicPr/>
          <p:nvPr/>
        </p:nvPicPr>
        <p:blipFill>
          <a:blip xmlns:r="http://schemas.openxmlformats.org/officeDocument/2006/relationships" r:embed="picId41">
            <a:alphaModFix amt="100000"/>
          </a:blip>
          <a:stretch>
            <a:fillRect/>
          </a:stretch>
        </p:blipFill>
        <p:spPr>
          <a:xfrm>
            <a:off x="3892794" y="1480226"/>
            <a:ext cx="4359325" cy="4469838"/>
          </a:xfrm>
          <a:prstGeom prst="rect">
            <a:avLst/>
          </a:prstGeom>
          <a:ln>
            <a:noFill/>
          </a:ln>
        </p:spPr>
      </p:pic>
      <p:sp>
        <p:nvSpPr>
          <p:cNvPr id="25" name="Rectangle 71"/>
          <p:cNvSpPr>
            <a:spLocks noGrp="1"/>
          </p:cNvSpPr>
          <p:nvPr/>
        </p:nvSpPr>
        <p:spPr>
          <a:xfrm>
            <a:off x="7114231" y="2224299"/>
            <a:ext cx="784750" cy="111952"/>
          </a:xfrm>
          <a:prstGeom prst="rect">
            <a:avLst/>
          </a:prstGeom>
          <a:noFill/>
          <a:ln w="12700">
            <a:solidFill>
              <a:srgbClr val="FFCC29"/>
            </a:solidFill>
            <a:prstDash val="dash"/>
          </a:ln>
        </p:spPr>
        <p:txBody>
          <a:bodyPr lIns="91434" tIns="45717" rIns="91434" bIns="45717" anchor="ctr"/>
          <a:p>
            <a:endParaRPr/>
          </a:p>
        </p:txBody>
      </p:sp>
      <p:pic>
        <p:nvPicPr>
          <p:cNvPr id="26" name="Picture 2"/>
          <p:cNvPicPr/>
          <p:nvPr/>
        </p:nvPicPr>
        <p:blipFill>
          <a:blip xmlns:r="http://schemas.openxmlformats.org/officeDocument/2006/relationships" r:embed="picId36">
            <a:alphaModFix amt="100000"/>
          </a:blip>
          <a:stretch>
            <a:fillRect/>
          </a:stretch>
        </p:blipFill>
        <p:spPr>
          <a:xfrm>
            <a:off x="3899634" y="1477706"/>
            <a:ext cx="4361125" cy="4471278"/>
          </a:xfrm>
          <a:prstGeom prst="rect">
            <a:avLst/>
          </a:prstGeom>
          <a:ln>
            <a:noFill/>
          </a:ln>
        </p:spPr>
      </p:pic>
      <p:sp>
        <p:nvSpPr>
          <p:cNvPr id="27" name="TextBox 76"/>
          <p:cNvSpPr>
            <a:spLocks noGrp="1"/>
          </p:cNvSpPr>
          <p:nvPr/>
        </p:nvSpPr>
        <p:spPr>
          <a:xfrm>
            <a:off x="4010507" y="1157687"/>
            <a:ext cx="4124620" cy="3034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400" b="1" u="none" baseline="0">
                <a:solidFill>
                  <a:srgbClr val="FFFFFF"/>
                </a:solidFill>
                <a:latin typeface="Segoe"/>
              </a:rPr>
              <a:t>ECM</a:t>
            </a:r>
          </a:p>
        </p:txBody>
      </p:sp>
      <p:sp>
        <p:nvSpPr>
          <p:cNvPr id="28" name="TextBox 77"/>
          <p:cNvSpPr>
            <a:spLocks noGrp="1"/>
          </p:cNvSpPr>
          <p:nvPr/>
        </p:nvSpPr>
        <p:spPr>
          <a:xfrm>
            <a:off x="3877675" y="5966624"/>
            <a:ext cx="4374804" cy="591802"/>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a:t>
            </a:r>
            <a:r>
              <a:rPr sz="1100" b="1" u="none" baseline="0">
                <a:solidFill>
                  <a:srgbClr val="FFFFFF"/>
                </a:solidFill>
                <a:latin typeface="Segoe"/>
              </a:rPr>
              <a:t>Magic Quadrant for Horizontal Portal Products” by David Gootzit, Gene Phifer, Ray Valdes, September 12, 2008</a:t>
            </a:r>
          </a:p>
        </p:txBody>
      </p:sp>
      <p:sp>
        <p:nvSpPr>
          <p:cNvPr id="29" name="Rectangle 74"/>
          <p:cNvSpPr>
            <a:spLocks noGrp="1"/>
          </p:cNvSpPr>
          <p:nvPr/>
        </p:nvSpPr>
        <p:spPr>
          <a:xfrm>
            <a:off x="7137990" y="2473404"/>
            <a:ext cx="784750" cy="111952"/>
          </a:xfrm>
          <a:prstGeom prst="rect">
            <a:avLst/>
          </a:prstGeom>
          <a:noFill/>
          <a:ln w="12700">
            <a:solidFill>
              <a:srgbClr val="FFCC29"/>
            </a:solidFill>
            <a:prstDash val="dash"/>
          </a:ln>
        </p:spPr>
        <p:txBody>
          <a:bodyPr lIns="91434" tIns="45717" rIns="91434" bIns="45717" anchor="ctr"/>
          <a:p>
            <a:endParaRPr/>
          </a:p>
        </p:txBody>
      </p:sp>
      <p:pic>
        <p:nvPicPr>
          <p:cNvPr id="30" name="Picture 81"/>
          <p:cNvPicPr/>
          <p:nvPr/>
        </p:nvPicPr>
        <p:blipFill>
          <a:blip xmlns:r="http://schemas.openxmlformats.org/officeDocument/2006/relationships" r:embed="picId42">
            <a:alphaModFix amt="100000"/>
          </a:blip>
          <a:stretch>
            <a:fillRect/>
          </a:stretch>
        </p:blipFill>
        <p:spPr>
          <a:xfrm>
            <a:off x="3889195" y="1480586"/>
            <a:ext cx="4360405" cy="4470918"/>
          </a:xfrm>
          <a:prstGeom prst="rect">
            <a:avLst/>
          </a:prstGeom>
          <a:ln>
            <a:noFill/>
          </a:ln>
        </p:spPr>
      </p:pic>
      <p:sp>
        <p:nvSpPr>
          <p:cNvPr id="31" name="TextBox 82"/>
          <p:cNvSpPr>
            <a:spLocks noGrp="1"/>
          </p:cNvSpPr>
          <p:nvPr/>
        </p:nvSpPr>
        <p:spPr>
          <a:xfrm>
            <a:off x="4010507" y="1157687"/>
            <a:ext cx="4124620" cy="3034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400" b="1" u="none" baseline="0">
                <a:solidFill>
                  <a:srgbClr val="FFFFFF"/>
                </a:solidFill>
                <a:latin typeface="Segoe"/>
              </a:rPr>
              <a:t>Information Access Technology</a:t>
            </a:r>
          </a:p>
        </p:txBody>
      </p:sp>
      <p:sp>
        <p:nvSpPr>
          <p:cNvPr id="32" name="TextBox 83"/>
          <p:cNvSpPr>
            <a:spLocks noGrp="1"/>
          </p:cNvSpPr>
          <p:nvPr/>
        </p:nvSpPr>
        <p:spPr>
          <a:xfrm>
            <a:off x="3877675" y="5978503"/>
            <a:ext cx="4362925" cy="759192"/>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a:t>
            </a:r>
            <a:r>
              <a:rPr sz="1100" b="1" u="none" baseline="0">
                <a:solidFill>
                  <a:srgbClr val="FFFFFF"/>
                </a:solidFill>
                <a:latin typeface="Segoe"/>
              </a:rPr>
              <a:t>Magic Quadrant for Enterprise Content Management” by Karen Shegda, Toby Bell, Kenneth Chin, Mark Gilbert, Mick MacComascaigh, September 23, 2008</a:t>
            </a:r>
          </a:p>
        </p:txBody>
      </p:sp>
      <p:sp>
        <p:nvSpPr>
          <p:cNvPr id="33" name="Rectangle 80"/>
          <p:cNvSpPr>
            <a:spLocks noGrp="1"/>
          </p:cNvSpPr>
          <p:nvPr/>
        </p:nvSpPr>
        <p:spPr>
          <a:xfrm>
            <a:off x="6674699" y="3399625"/>
            <a:ext cx="784750" cy="111952"/>
          </a:xfrm>
          <a:prstGeom prst="rect">
            <a:avLst/>
          </a:prstGeom>
          <a:noFill/>
          <a:ln w="12700">
            <a:solidFill>
              <a:srgbClr val="FFCC29"/>
            </a:solidFill>
            <a:prstDash val="dash"/>
          </a:ln>
        </p:spPr>
        <p:txBody>
          <a:bodyPr lIns="91434" tIns="45717" rIns="91434" bIns="45717" anchor="ctr"/>
          <a:p>
            <a:endParaRPr/>
          </a:p>
        </p:txBody>
      </p:sp>
      <p:pic>
        <p:nvPicPr>
          <p:cNvPr id="34" name="Picture 1"/>
          <p:cNvPicPr/>
          <p:nvPr/>
        </p:nvPicPr>
        <p:blipFill>
          <a:blip xmlns:r="http://schemas.openxmlformats.org/officeDocument/2006/relationships" r:embed="picId43">
            <a:alphaModFix amt="100000"/>
          </a:blip>
          <a:stretch>
            <a:fillRect/>
          </a:stretch>
        </p:blipFill>
        <p:spPr>
          <a:xfrm>
            <a:off x="3891354" y="1480586"/>
            <a:ext cx="4361125" cy="4597990"/>
          </a:xfrm>
          <a:prstGeom prst="rect">
            <a:avLst/>
          </a:prstGeom>
          <a:ln>
            <a:noFill/>
          </a:ln>
        </p:spPr>
      </p:pic>
      <p:sp>
        <p:nvSpPr>
          <p:cNvPr id="35" name="TextBox 100"/>
          <p:cNvSpPr>
            <a:spLocks noGrp="1"/>
          </p:cNvSpPr>
          <p:nvPr/>
        </p:nvSpPr>
        <p:spPr>
          <a:xfrm>
            <a:off x="4010507" y="1157687"/>
            <a:ext cx="4124620" cy="3034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400" b="1" u="none" baseline="0">
                <a:solidFill>
                  <a:srgbClr val="FFFFFF"/>
                </a:solidFill>
                <a:latin typeface="Segoe"/>
              </a:rPr>
              <a:t>Business Intelligence Platforms</a:t>
            </a:r>
          </a:p>
        </p:txBody>
      </p:sp>
      <p:sp>
        <p:nvSpPr>
          <p:cNvPr id="36" name="TextBox 101"/>
          <p:cNvSpPr>
            <a:spLocks noGrp="1"/>
          </p:cNvSpPr>
          <p:nvPr/>
        </p:nvSpPr>
        <p:spPr>
          <a:xfrm>
            <a:off x="3877675" y="6097295"/>
            <a:ext cx="4362925" cy="759192"/>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a:t>
            </a:r>
            <a:r>
              <a:rPr sz="1100" b="1" u="none" baseline="0">
                <a:solidFill>
                  <a:srgbClr val="FFFFFF"/>
                </a:solidFill>
                <a:latin typeface="Segoe"/>
              </a:rPr>
              <a:t>Magic Quadrant for Business Intelligence Platforms, 2008” by James Richardson, Kurt Schlegel, Bill Hostmann, Neil McMurchy, February 1, 2008.</a:t>
            </a:r>
          </a:p>
        </p:txBody>
      </p:sp>
      <p:sp>
        <p:nvSpPr>
          <p:cNvPr id="37" name="Rectangle 98"/>
          <p:cNvSpPr>
            <a:spLocks noGrp="1"/>
          </p:cNvSpPr>
          <p:nvPr/>
        </p:nvSpPr>
        <p:spPr>
          <a:xfrm>
            <a:off x="6199889" y="2532800"/>
            <a:ext cx="784750" cy="111952"/>
          </a:xfrm>
          <a:prstGeom prst="rect">
            <a:avLst/>
          </a:prstGeom>
          <a:noFill/>
          <a:ln w="12700">
            <a:solidFill>
              <a:srgbClr val="FFCC29"/>
            </a:solidFill>
            <a:prstDash val="dash"/>
          </a:ln>
        </p:spPr>
        <p:txBody>
          <a:bodyPr lIns="91434" tIns="45717" rIns="91434" bIns="45717" anchor="ctr"/>
          <a:p>
            <a:endParaRPr/>
          </a:p>
        </p:txBody>
      </p:sp>
      <p:pic>
        <p:nvPicPr>
          <p:cNvPr id="38" name="Picture 2"/>
          <p:cNvPicPr/>
          <p:nvPr/>
        </p:nvPicPr>
        <p:blipFill>
          <a:blip xmlns:r="http://schemas.openxmlformats.org/officeDocument/2006/relationships" r:embed="picId44">
            <a:alphaModFix amt="100000"/>
          </a:blip>
          <a:stretch>
            <a:fillRect/>
          </a:stretch>
        </p:blipFill>
        <p:spPr>
          <a:xfrm>
            <a:off x="3879475" y="1479506"/>
            <a:ext cx="4361845" cy="4470918"/>
          </a:xfrm>
          <a:prstGeom prst="rect">
            <a:avLst/>
          </a:prstGeom>
          <a:ln>
            <a:noFill/>
          </a:ln>
        </p:spPr>
      </p:pic>
      <p:sp>
        <p:nvSpPr>
          <p:cNvPr id="39" name="TextBox 86"/>
          <p:cNvSpPr>
            <a:spLocks noGrp="1"/>
          </p:cNvSpPr>
          <p:nvPr/>
        </p:nvSpPr>
        <p:spPr>
          <a:xfrm>
            <a:off x="4010507" y="1157687"/>
            <a:ext cx="4124620" cy="3034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400" b="1" u="none" baseline="0">
                <a:solidFill>
                  <a:srgbClr val="FFFFFF"/>
                </a:solidFill>
                <a:latin typeface="Segoe"/>
              </a:rPr>
              <a:t>Social Software</a:t>
            </a:r>
          </a:p>
        </p:txBody>
      </p:sp>
      <p:sp>
        <p:nvSpPr>
          <p:cNvPr id="40" name="TextBox 87"/>
          <p:cNvSpPr>
            <a:spLocks noGrp="1"/>
          </p:cNvSpPr>
          <p:nvPr/>
        </p:nvSpPr>
        <p:spPr>
          <a:xfrm>
            <a:off x="3877675" y="5978503"/>
            <a:ext cx="4362925" cy="591802"/>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a:t>
            </a:r>
            <a:r>
              <a:rPr sz="1100" b="1" u="none" baseline="0">
                <a:solidFill>
                  <a:srgbClr val="FFFFFF"/>
                </a:solidFill>
                <a:latin typeface="Segoe"/>
              </a:rPr>
              <a:t>Magic Quadrant for Social Software, 2008” by Nikos Drakos, Anthony Bradley, Jeffrey Mann, October 31, 2008.</a:t>
            </a:r>
          </a:p>
        </p:txBody>
      </p:sp>
      <p:sp>
        <p:nvSpPr>
          <p:cNvPr id="41" name="Rectangle 84"/>
          <p:cNvSpPr>
            <a:spLocks noGrp="1"/>
          </p:cNvSpPr>
          <p:nvPr/>
        </p:nvSpPr>
        <p:spPr>
          <a:xfrm>
            <a:off x="5344943" y="2984212"/>
            <a:ext cx="784750" cy="111952"/>
          </a:xfrm>
          <a:prstGeom prst="rect">
            <a:avLst/>
          </a:prstGeom>
          <a:noFill/>
          <a:ln w="12700">
            <a:solidFill>
              <a:srgbClr val="FFCC29"/>
            </a:solidFill>
            <a:prstDash val="dash"/>
          </a:ln>
        </p:spPr>
        <p:txBody>
          <a:bodyPr lIns="91434" tIns="45717" rIns="91434" bIns="45717" anchor="ctr"/>
          <a:p>
            <a:endParaRPr/>
          </a:p>
        </p:txBody>
      </p:sp>
      <p:sp>
        <p:nvSpPr>
          <p:cNvPr id="42" name="TextBox 88"/>
          <p:cNvSpPr>
            <a:spLocks noGrp="1"/>
          </p:cNvSpPr>
          <p:nvPr/>
        </p:nvSpPr>
        <p:spPr>
          <a:xfrm>
            <a:off x="507928" y="5932066"/>
            <a:ext cx="11171896" cy="1223562"/>
          </a:xfrm>
          <a:prstGeom prst="rect">
            <a:avLst/>
          </a:prstGeom>
          <a:noFill/>
          <a:ln>
            <a:noFill/>
          </a:ln>
        </p:spPr>
        <p:txBody>
          <a:bodyPr lIns="89994" tIns="44997" rIns="89994" bIns="44997" anchor="t">
            <a:spAutoFit/>
          </a:bodyPr>
          <a:lstStyle/>
          <a:p>
            <a:pPr algn="l">
              <a:lnSpc>
                <a:spcPct val="90000"/>
              </a:lnSpc>
              <a:spcBef>
                <a:spcPts val="0"/>
              </a:spcBef>
              <a:spcAft>
                <a:spcPts val="0"/>
              </a:spcAft>
            </a:pPr>
            <a:r>
              <a:rPr sz="800" u="none" baseline="0">
                <a:solidFill>
                  <a:srgbClr val="FFFFFF"/>
                </a:solidFill>
                <a:latin typeface="Segoe"/>
              </a:rPr>
              <a:t>The Magic Quadrant is copyrighted September 12, 23, and 30, 2008 by Gartner, Inc. and is reused with permission. The Magic Quadrant is a graphical representation of a marketplace at and for a specific time period. It depicts Gartner's analysis of how certain vendors measure against criteria for that marketplace, as defined by Gartner. Gartner does not endorse any vendor, product or service depicted in the Magic Quadrant, and does not advise technology users to select only those </a:t>
            </a:r>
            <a:r>
              <a:rPr sz="800" u="none" baseline="0">
                <a:solidFill>
                  <a:srgbClr val="FFFFFF"/>
                </a:solidFill>
                <a:latin typeface="Segoe"/>
              </a:rPr>
              <a:t>
</a:t>
            </a:r>
            <a:r>
              <a:rPr sz="800" u="none" baseline="0">
                <a:solidFill>
                  <a:srgbClr val="FFFFFF"/>
                </a:solidFill>
                <a:latin typeface="Segoe"/>
              </a:rPr>
              <a:t>vendors placed in the "Leaders" quadrant. The Magic Quadrant is intended solely as a research tool, and is not meant to be a specific guide to action. Gartner disclaims all warranties, express or implied, with respect to this research, </a:t>
            </a:r>
            <a:r>
              <a:rPr sz="800" u="none" baseline="0">
                <a:solidFill>
                  <a:srgbClr val="FFFFFF"/>
                </a:solidFill>
                <a:latin typeface="Segoe"/>
              </a:rPr>
              <a:t>
</a:t>
            </a:r>
            <a:r>
              <a:rPr sz="800" u="none" baseline="0">
                <a:solidFill>
                  <a:srgbClr val="FFFFFF"/>
                </a:solidFill>
                <a:latin typeface="Segoe"/>
              </a:rPr>
              <a:t>including any warranties of merchantability or fitness for a particular purpose</a:t>
            </a:r>
            <a:r>
              <a:rPr strike="noStrike"/>
              <a:t>
</a:t>
            </a:r>
            <a:r>
              <a:rPr strike="noStrike"/>
              <a:t>
</a:t>
            </a:r>
            <a:r>
              <a:rPr sz="800" u="none" baseline="0">
                <a:solidFill>
                  <a:srgbClr val="FFFFFF"/>
                </a:solidFill>
                <a:latin typeface="Segoe"/>
              </a:rPr>
              <a:t>The Magic Quadrant graphic was published by Gartner, Inc., as part of a larger research note and should be evaluated in the context of the entire report.  The Gartner report is available upon request from Microsoft</a:t>
            </a:r>
            <a:r>
              <a:rPr strike="noStrike"/>
              <a:t>
</a:t>
            </a:r>
            <a:r>
              <a:rPr strike="noStrike"/>
              <a:t>
</a:t>
            </a:r>
          </a:p>
        </p:txBody>
      </p:sp>
      <p:pic>
        <p:nvPicPr>
          <p:cNvPr id="43" name="Picture 5"/>
          <p:cNvPicPr/>
          <p:nvPr/>
        </p:nvPicPr>
        <p:blipFill>
          <a:blip xmlns:r="http://schemas.openxmlformats.org/officeDocument/2006/relationships" r:embed="picId38">
            <a:alphaModFix amt="100000"/>
          </a:blip>
          <a:stretch>
            <a:fillRect/>
          </a:stretch>
        </p:blipFill>
        <p:spPr>
          <a:xfrm>
            <a:off x="3709566" y="1703052"/>
            <a:ext cx="4763579" cy="4968047"/>
          </a:xfrm>
          <a:prstGeom prst="rect">
            <a:avLst/>
          </a:prstGeom>
          <a:ln>
            <a:noFill/>
          </a:ln>
        </p:spPr>
      </p:pic>
    </p:spTree>
  </p:cSld>
  <p:transition spd="fast" advClick="1">
    <p:fade thruBlk="1"/>
  </p:transition>
  <p:timing>
    <p:tnLst>
      <p:par>
        <p:cTn nodeType="tmRoot" id="1" dur="indefinite" restart="never"/>
      </p:par>
    </p:tnLst>
  </p:timing>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16">
    <p:spTree>
      <p:nvGrpSpPr>
        <p:cNvPr name="noGroup" id="1"/>
        <p:cNvGrpSpPr/>
        <p:nvPr/>
      </p:nvGrpSpPr>
      <p:grpSpPr>
        <a:xfrm>
          <a:off x="0" y="0"/>
          <a:ext cx="0" cy="0"/>
          <a:chOff x="0" y="0"/>
          <a:chExt cx="0" cy="0"/>
        </a:xfrm>
      </p:grpSpPr>
      <p:sp>
        <p:nvSpPr>
          <p:cNvPr id="2" name="Freeform 9"/>
          <p:cNvSpPr>
            <a:spLocks noGrp="1"/>
          </p:cNvSpPr>
          <p:nvPr/>
        </p:nvSpPr>
        <p:spPr>
          <a:xfrm>
            <a:off x="957539" y="3029569"/>
            <a:ext cx="12187752" cy="3827638"/>
          </a:xfrm>
          <a:custGeom>
            <a:avLst/>
            <a:ahLst/>
            <a:gdLst/>
            <a:rect b="b" l="0" r="r" t="0"/>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a:gsLst>
              <a:gs pos="0">
                <a:srgbClr val="0E144E">
                  <a:alpha val="100000"/>
                </a:srgbClr>
              </a:gs>
              <a:gs pos="100000">
                <a:srgbClr val="0E144E">
                  <a:alpha val="100000"/>
                </a:srgbClr>
              </a:gs>
            </a:gsLst>
            <a:lin ang="16200000"/>
          </a:gradFill>
          <a:ln>
            <a:noFill/>
          </a:ln>
        </p:spPr>
        <p:txBody>
          <a:bodyPr lIns="0" tIns="182868" rIns="0" bIns="0" wrap="none" anchor="ctr"/>
          <a:p>
            <a:endParaRPr/>
          </a:p>
        </p:txBody>
      </p:sp>
      <p:sp>
        <p:nvSpPr>
          <p:cNvPr id="3" name="Rectangle 140"/>
          <p:cNvSpPr>
            <a:spLocks noGrp="1"/>
          </p:cNvSpPr>
          <p:nvPr/>
        </p:nvSpPr>
        <p:spPr>
          <a:xfrm>
            <a:off x="957539" y="3346709"/>
            <a:ext cx="12187752" cy="3510498"/>
          </a:xfrm>
          <a:prstGeom prst="rect">
            <a:avLst/>
          </a:prstGeom>
          <a:gradFill>
            <a:gsLst>
              <a:gs pos="0">
                <a:srgbClr val="000000">
                  <a:alpha val="100000"/>
                </a:srgbClr>
              </a:gs>
              <a:gs pos="100000">
                <a:srgbClr val="000000">
                  <a:alpha val="100000"/>
                </a:srgbClr>
              </a:gs>
            </a:gsLst>
            <a:lin ang="16200000"/>
          </a:gradFill>
          <a:ln>
            <a:noFill/>
          </a:ln>
        </p:spPr>
        <p:txBody>
          <a:bodyPr lIns="91434" tIns="45717" rIns="91434" bIns="45717" anchor="ctr"/>
          <a:p>
            <a:endParaRPr/>
          </a:p>
        </p:txBody>
      </p:sp>
      <p:sp>
        <p:nvSpPr>
          <p:cNvPr id="4" name="Title 1"/>
          <p:cNvSpPr txBox="1">
            <a:spLocks noGrp="1"/>
          </p:cNvSpPr>
          <p:nvPr>
            <p:ph type="title"/>
          </p:nvPr>
        </p:nvSpPr>
        <p:spPr>
          <a:xfrm>
            <a:off x="507928" y="230025"/>
            <a:ext cx="11171896" cy="830467"/>
          </a:xfrm>
          <a:prstGeom prst="rect">
            <a:avLst/>
          </a:prstGeom>
          <a:noFill/>
        </p:spPr>
        <p:txBody>
          <a:bodyPr/>
          <a:lstStyle/>
          <a:p>
            <a:pPr algn="l">
              <a:lnSpc>
                <a:spcPct val="90000"/>
              </a:lnSpc>
              <a:spcBef>
                <a:spcPts val="0"/>
              </a:spcBef>
              <a:spcAft>
                <a:spcPts val="0"/>
              </a:spcAft>
            </a:pPr>
            <a:r>
              <a:rPr lang="en-US" sz="3600" u="none" spc="-29" baseline="0">
                <a:solidFill>
                  <a:srgbClr val="FFFFFF"/>
                </a:solidFill>
                <a:latin typeface="Segoe"/>
                <a:ea typeface="Droid Sans Fallback"/>
                <a:cs typeface="Arial"/>
              </a:rPr>
              <a:t>Get More Value From the Microsoft Platform </a:t>
            </a:r>
            <a:r>
              <a:rPr lang="en-US" sz="3600" u="none" spc="-29" baseline="0">
                <a:solidFill>
                  <a:srgbClr val="FFFFFF"/>
                </a:solidFill>
                <a:latin typeface="Segoe"/>
                <a:ea typeface="Droid Sans Fallback"/>
                <a:cs typeface="Arial"/>
              </a:rPr>
              <a:t>
</a:t>
            </a:r>
            <a:r>
              <a:rPr lang="en-US" sz="2400" u="none" spc="-29" baseline="0">
                <a:solidFill>
                  <a:srgbClr val="FFFFFF"/>
                </a:solidFill>
                <a:latin typeface="Segoe"/>
                <a:ea typeface="Droid Sans Fallback"/>
                <a:cs typeface="Arial"/>
              </a:rPr>
              <a:t>Build Powerful Solutions</a:t>
            </a:r>
          </a:p>
        </p:txBody>
      </p:sp>
      <p:sp>
        <p:nvSpPr>
          <p:cNvPr id="5" name="Round Same Side Corner Rectangle 137"/>
          <p:cNvSpPr>
            <a:spLocks noGrp="1"/>
          </p:cNvSpPr>
          <p:nvPr/>
        </p:nvSpPr>
        <p:spPr>
          <a:xfrm>
            <a:off x="4972366" y="865745"/>
            <a:ext cx="4075663" cy="983818"/>
          </a:xfrm>
          <a:prstGeom prst="round2SameRect">
            <a:avLst>
              <a:gd name="adj1" fmla="val 31852"/>
              <a:gd name="adj2" fmla="val 0"/>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endParaRPr/>
          </a:p>
        </p:txBody>
      </p:sp>
      <p:sp>
        <p:nvSpPr>
          <p:cNvPr id="6" name="Round Same Side Corner Rectangle 2"/>
          <p:cNvSpPr>
            <a:spLocks noGrp="1"/>
          </p:cNvSpPr>
          <p:nvPr/>
        </p:nvSpPr>
        <p:spPr>
          <a:xfrm>
            <a:off x="2471244" y="1221043"/>
            <a:ext cx="9159982" cy="5721479"/>
          </a:xfrm>
          <a:prstGeom prst="round2SameRect">
            <a:avLst>
              <a:gd name="adj1" fmla="val 9288"/>
              <a:gd name="adj2" fmla="val 0"/>
            </a:avLst>
          </a:prstGeom>
          <a:gradFill>
            <a:gsLst>
              <a:gs pos="0">
                <a:srgbClr val="FFFFFF">
                  <a:alpha val="100000"/>
                </a:srgbClr>
              </a:gs>
              <a:gs pos="100000">
                <a:srgbClr val="FFFFFF">
                  <a:alpha val="100000"/>
                </a:srgbClr>
              </a:gs>
            </a:gsLst>
            <a:lin ang="16200000"/>
          </a:gradFill>
          <a:ln w="6479">
            <a:solidFill>
              <a:srgbClr val="1670BA">
                <a:alpha val="40000"/>
              </a:srgbClr>
            </a:solidFill>
          </a:ln>
        </p:spPr>
        <p:txBody>
          <a:bodyPr lIns="182868" tIns="182868" rIns="182868" bIns="91434" anchor="t"/>
          <a:p>
            <a:endParaRPr/>
          </a:p>
        </p:txBody>
      </p:sp>
      <p:sp>
        <p:nvSpPr>
          <p:cNvPr id="7" name="Rounded Rectangle 48"/>
          <p:cNvSpPr>
            <a:spLocks noGrp="1"/>
          </p:cNvSpPr>
          <p:nvPr/>
        </p:nvSpPr>
        <p:spPr>
          <a:xfrm rot="32399999">
            <a:off x="8454787" y="6666060"/>
            <a:ext cx="2806383" cy="4146218"/>
          </a:xfrm>
          <a:prstGeom prst="roundRect">
            <a:avLst>
              <a:gd name="adj" fmla="val 10000"/>
            </a:avLst>
          </a:prstGeom>
          <a:gradFill>
            <a:gsLst>
              <a:gs pos="0">
                <a:srgbClr val="FFFFFF">
                  <a:alpha val="100000"/>
                </a:srgbClr>
              </a:gs>
              <a:gs pos="100000">
                <a:srgbClr val="FFFFFF">
                  <a:alpha val="100000"/>
                </a:srgbClr>
              </a:gs>
            </a:gsLst>
            <a:lin ang="5400000"/>
          </a:gradFill>
          <a:ln w="6479">
            <a:solidFill>
              <a:srgbClr val="1670BA">
                <a:alpha val="60000"/>
              </a:srgbClr>
            </a:solidFill>
          </a:ln>
        </p:spPr>
        <p:txBody>
          <a:bodyPr lIns="89994" tIns="44997" rIns="89994" bIns="44997" anchor="t"/>
          <a:p>
            <a:endParaRPr/>
          </a:p>
        </p:txBody>
      </p:sp>
      <p:sp>
        <p:nvSpPr>
          <p:cNvPr id="8" name="Rounded Rectangle 62"/>
          <p:cNvSpPr>
            <a:spLocks noGrp="1"/>
          </p:cNvSpPr>
          <p:nvPr/>
        </p:nvSpPr>
        <p:spPr>
          <a:xfrm rot="32399999">
            <a:off x="11325606" y="6666060"/>
            <a:ext cx="2806383" cy="4146218"/>
          </a:xfrm>
          <a:prstGeom prst="roundRect">
            <a:avLst>
              <a:gd name="adj" fmla="val 10000"/>
            </a:avLst>
          </a:prstGeom>
          <a:gradFill>
            <a:gsLst>
              <a:gs pos="0">
                <a:srgbClr val="FFFFFF">
                  <a:alpha val="100000"/>
                </a:srgbClr>
              </a:gs>
              <a:gs pos="100000">
                <a:srgbClr val="FFFFFF">
                  <a:alpha val="100000"/>
                </a:srgbClr>
              </a:gs>
            </a:gsLst>
            <a:lin ang="5400000"/>
          </a:gradFill>
          <a:ln w="6479">
            <a:solidFill>
              <a:srgbClr val="1670BA">
                <a:alpha val="60000"/>
              </a:srgbClr>
            </a:solidFill>
          </a:ln>
        </p:spPr>
        <p:txBody>
          <a:bodyPr lIns="89994" tIns="44997" rIns="89994" bIns="44997" anchor="t"/>
          <a:p>
            <a:endParaRPr/>
          </a:p>
        </p:txBody>
      </p:sp>
      <p:sp>
        <p:nvSpPr>
          <p:cNvPr id="9" name="Rounded Rectangle 63"/>
          <p:cNvSpPr>
            <a:spLocks noGrp="1"/>
          </p:cNvSpPr>
          <p:nvPr/>
        </p:nvSpPr>
        <p:spPr>
          <a:xfrm rot="32399999">
            <a:off x="5584328" y="6666060"/>
            <a:ext cx="2806383" cy="4146218"/>
          </a:xfrm>
          <a:prstGeom prst="roundRect">
            <a:avLst>
              <a:gd name="adj" fmla="val 10000"/>
            </a:avLst>
          </a:prstGeom>
          <a:gradFill>
            <a:gsLst>
              <a:gs pos="0">
                <a:srgbClr val="FFFFFF">
                  <a:alpha val="100000"/>
                </a:srgbClr>
              </a:gs>
              <a:gs pos="100000">
                <a:srgbClr val="FFFFFF">
                  <a:alpha val="100000"/>
                </a:srgbClr>
              </a:gs>
            </a:gsLst>
            <a:lin ang="5400000"/>
          </a:gradFill>
          <a:ln w="6479">
            <a:solidFill>
              <a:srgbClr val="1670BA">
                <a:alpha val="60000"/>
              </a:srgbClr>
            </a:solidFill>
          </a:ln>
        </p:spPr>
        <p:txBody>
          <a:bodyPr lIns="89994" tIns="44997" rIns="89994" bIns="44997" anchor="t"/>
          <a:p>
            <a:endParaRPr/>
          </a:p>
        </p:txBody>
      </p:sp>
      <p:sp>
        <p:nvSpPr>
          <p:cNvPr id="10" name="Rounded Rectangle 60"/>
          <p:cNvSpPr>
            <a:spLocks noGrp="1"/>
          </p:cNvSpPr>
          <p:nvPr/>
        </p:nvSpPr>
        <p:spPr>
          <a:xfrm>
            <a:off x="2584277" y="2137185"/>
            <a:ext cx="8951556" cy="1752729"/>
          </a:xfrm>
          <a:prstGeom prst="roundRect">
            <a:avLst>
              <a:gd name="adj" fmla="val 7800"/>
            </a:avLst>
          </a:prstGeom>
          <a:gradFill>
            <a:gsLst>
              <a:gs pos="0">
                <a:srgbClr val="43436D">
                  <a:alpha val="100000"/>
                </a:srgbClr>
              </a:gs>
              <a:gs pos="100000">
                <a:srgbClr val="43436D">
                  <a:alpha val="100000"/>
                </a:srgbClr>
              </a:gs>
            </a:gsLst>
            <a:lin ang="5400000"/>
          </a:gradFill>
          <a:ln>
            <a:noFill/>
          </a:ln>
        </p:spPr>
        <p:txBody>
          <a:bodyPr lIns="91434" tIns="91434" rIns="91434" bIns="45717" anchor="ctr"/>
          <a:p>
            <a:endParaRPr/>
          </a:p>
        </p:txBody>
      </p:sp>
      <p:sp>
        <p:nvSpPr>
          <p:cNvPr id="11" name="TextBox 61"/>
          <p:cNvSpPr>
            <a:spLocks noGrp="1"/>
          </p:cNvSpPr>
          <p:nvPr/>
        </p:nvSpPr>
        <p:spPr>
          <a:xfrm>
            <a:off x="4693024" y="2161303"/>
            <a:ext cx="4700223" cy="3034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400" u="none" baseline="0">
                <a:solidFill>
                  <a:srgbClr val="FFFFFF"/>
                </a:solidFill>
                <a:latin typeface="Segoe Semibold"/>
              </a:rPr>
              <a:t>Project &amp; Portfolio Management Capabilities</a:t>
            </a:r>
          </a:p>
        </p:txBody>
      </p:sp>
      <p:sp>
        <p:nvSpPr>
          <p:cNvPr id="12" name="Rounded Rectangle 4"/>
          <p:cNvSpPr>
            <a:spLocks noGrp="1"/>
          </p:cNvSpPr>
          <p:nvPr/>
        </p:nvSpPr>
        <p:spPr>
          <a:xfrm>
            <a:off x="2872979" y="2599396"/>
            <a:ext cx="2615235" cy="1143647"/>
          </a:xfrm>
          <a:prstGeom prst="roundRect">
            <a:avLst>
              <a:gd name="adj" fmla="val 17756"/>
            </a:avLst>
          </a:prstGeom>
          <a:gradFill>
            <a:gsLst>
              <a:gs pos="0">
                <a:srgbClr val="95CBC8">
                  <a:alpha val="100000"/>
                </a:srgbClr>
              </a:gs>
              <a:gs pos="100000">
                <a:srgbClr val="C0DCDC">
                  <a:alpha val="100000"/>
                </a:srgbClr>
              </a:gs>
            </a:gsLst>
            <a:lin ang="16200000"/>
          </a:gradFill>
          <a:ln>
            <a:noFill/>
          </a:ln>
        </p:spPr>
        <p:txBody>
          <a:bodyPr lIns="0" tIns="45717" rIns="0" bIns="0" anchor="ctr"/>
          <a:lstStyle/>
          <a:p>
            <a:pPr algn="ctr">
              <a:lnSpc>
                <a:spcPts val="1301"/>
              </a:lnSpc>
              <a:spcBef>
                <a:spcPts val="0"/>
              </a:spcBef>
              <a:spcAft>
                <a:spcPts val="0"/>
              </a:spcAft>
            </a:pPr>
            <a:endParaRPr/>
          </a:p>
        </p:txBody>
      </p:sp>
      <p:sp>
        <p:nvSpPr>
          <p:cNvPr id="13" name="TextBox 18"/>
          <p:cNvSpPr>
            <a:spLocks noGrp="1"/>
          </p:cNvSpPr>
          <p:nvPr/>
        </p:nvSpPr>
        <p:spPr>
          <a:xfrm>
            <a:off x="5382380" y="871865"/>
            <a:ext cx="3338069" cy="333698"/>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600" b="1" u="none" baseline="0">
                <a:solidFill>
                  <a:srgbClr val="FFFFFF"/>
                </a:solidFill>
                <a:latin typeface="Segoe"/>
              </a:rPr>
              <a:t>Consistent User Interface</a:t>
            </a:r>
          </a:p>
        </p:txBody>
      </p:sp>
      <p:sp>
        <p:nvSpPr>
          <p:cNvPr id="14" name="Round Same Side Corner Rectangle 21"/>
          <p:cNvSpPr>
            <a:spLocks noGrp="1"/>
          </p:cNvSpPr>
          <p:nvPr/>
        </p:nvSpPr>
        <p:spPr>
          <a:xfrm>
            <a:off x="3781561" y="1599379"/>
            <a:ext cx="1554022" cy="456811"/>
          </a:xfrm>
          <a:prstGeom prst="round2SameRect">
            <a:avLst>
              <a:gd name="adj1" fmla="val 41575"/>
              <a:gd name="adj2" fmla="val 0"/>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endParaRPr/>
          </a:p>
        </p:txBody>
      </p:sp>
      <p:sp>
        <p:nvSpPr>
          <p:cNvPr id="15" name="Round Same Side Corner Rectangle 23"/>
          <p:cNvSpPr>
            <a:spLocks noGrp="1"/>
          </p:cNvSpPr>
          <p:nvPr/>
        </p:nvSpPr>
        <p:spPr>
          <a:xfrm>
            <a:off x="5393540" y="1599379"/>
            <a:ext cx="1554022" cy="456811"/>
          </a:xfrm>
          <a:prstGeom prst="round2SameRect">
            <a:avLst>
              <a:gd name="adj1" fmla="val 41575"/>
              <a:gd name="adj2" fmla="val 0"/>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endParaRPr/>
          </a:p>
        </p:txBody>
      </p:sp>
      <p:sp>
        <p:nvSpPr>
          <p:cNvPr id="16" name="Round Same Side Corner Rectangle 24"/>
          <p:cNvSpPr>
            <a:spLocks noGrp="1"/>
          </p:cNvSpPr>
          <p:nvPr/>
        </p:nvSpPr>
        <p:spPr>
          <a:xfrm>
            <a:off x="7005518" y="1599379"/>
            <a:ext cx="1554022" cy="456811"/>
          </a:xfrm>
          <a:prstGeom prst="round2SameRect">
            <a:avLst>
              <a:gd name="adj1" fmla="val 41575"/>
              <a:gd name="adj2" fmla="val 0"/>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endParaRPr/>
          </a:p>
        </p:txBody>
      </p:sp>
      <p:sp>
        <p:nvSpPr>
          <p:cNvPr id="17" name="Round Same Side Corner Rectangle 25"/>
          <p:cNvSpPr>
            <a:spLocks noGrp="1"/>
          </p:cNvSpPr>
          <p:nvPr/>
        </p:nvSpPr>
        <p:spPr>
          <a:xfrm>
            <a:off x="8617497" y="1599379"/>
            <a:ext cx="1554022" cy="456811"/>
          </a:xfrm>
          <a:prstGeom prst="round2SameRect">
            <a:avLst>
              <a:gd name="adj1" fmla="val 41575"/>
              <a:gd name="adj2" fmla="val 0"/>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endParaRPr/>
          </a:p>
        </p:txBody>
      </p:sp>
      <p:sp>
        <p:nvSpPr>
          <p:cNvPr id="18" name="TextBox 26"/>
          <p:cNvSpPr>
            <a:spLocks noGrp="1"/>
          </p:cNvSpPr>
          <p:nvPr/>
        </p:nvSpPr>
        <p:spPr>
          <a:xfrm>
            <a:off x="3884875" y="1663815"/>
            <a:ext cx="1347395" cy="536726"/>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050" u="none" baseline="0">
                <a:solidFill>
                  <a:srgbClr val="FFFFFF"/>
                </a:solidFill>
                <a:latin typeface="Segoe"/>
              </a:rPr>
              <a:t>Innovation Process</a:t>
            </a:r>
            <a:r>
              <a:rPr strike="noStrike"/>
              <a:t>
</a:t>
            </a:r>
            <a:r>
              <a:rPr sz="1050" u="none" baseline="0">
                <a:solidFill>
                  <a:srgbClr val="FFFFFF"/>
                </a:solidFill>
                <a:latin typeface="Segoe"/>
              </a:rPr>
              <a:t>Management</a:t>
            </a:r>
          </a:p>
        </p:txBody>
      </p:sp>
      <p:sp>
        <p:nvSpPr>
          <p:cNvPr id="19" name="TextBox 32"/>
          <p:cNvSpPr>
            <a:spLocks noGrp="1"/>
          </p:cNvSpPr>
          <p:nvPr/>
        </p:nvSpPr>
        <p:spPr>
          <a:xfrm>
            <a:off x="5508732" y="1663815"/>
            <a:ext cx="1323276" cy="393095"/>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050" u="none" baseline="0">
                <a:solidFill>
                  <a:srgbClr val="FFFFFF"/>
                </a:solidFill>
                <a:latin typeface="Segoe"/>
              </a:rPr>
              <a:t>Project Portfolio</a:t>
            </a:r>
            <a:r>
              <a:rPr strike="noStrike"/>
              <a:t>
</a:t>
            </a:r>
            <a:r>
              <a:rPr sz="1050" u="none" baseline="0">
                <a:solidFill>
                  <a:srgbClr val="FFFFFF"/>
                </a:solidFill>
                <a:latin typeface="Segoe"/>
              </a:rPr>
              <a:t>Management</a:t>
            </a:r>
          </a:p>
        </p:txBody>
      </p:sp>
      <p:sp>
        <p:nvSpPr>
          <p:cNvPr id="20" name="TextBox 33"/>
          <p:cNvSpPr>
            <a:spLocks noGrp="1"/>
          </p:cNvSpPr>
          <p:nvPr/>
        </p:nvSpPr>
        <p:spPr>
          <a:xfrm>
            <a:off x="7028197" y="1669574"/>
            <a:ext cx="1551862" cy="536726"/>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050" u="none" baseline="0">
                <a:solidFill>
                  <a:srgbClr val="FFFFFF"/>
                </a:solidFill>
                <a:latin typeface="Segoe"/>
              </a:rPr>
              <a:t>Application Life-Cycle</a:t>
            </a:r>
            <a:r>
              <a:rPr sz="1050" u="none" baseline="0">
                <a:solidFill>
                  <a:srgbClr val="FFFFFF"/>
                </a:solidFill>
                <a:latin typeface="Segoe"/>
              </a:rPr>
              <a:t>
</a:t>
            </a:r>
            <a:r>
              <a:rPr sz="1050" u="none" baseline="0">
                <a:solidFill>
                  <a:srgbClr val="FFFFFF"/>
                </a:solidFill>
                <a:latin typeface="Segoe"/>
              </a:rPr>
              <a:t>Management</a:t>
            </a:r>
          </a:p>
        </p:txBody>
      </p:sp>
      <p:sp>
        <p:nvSpPr>
          <p:cNvPr id="21" name="TextBox 40"/>
          <p:cNvSpPr>
            <a:spLocks noGrp="1"/>
          </p:cNvSpPr>
          <p:nvPr/>
        </p:nvSpPr>
        <p:spPr>
          <a:xfrm>
            <a:off x="8622896" y="1652655"/>
            <a:ext cx="1551862" cy="393095"/>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050" u="none" baseline="0">
                <a:solidFill>
                  <a:srgbClr val="FFFFFF"/>
                </a:solidFill>
                <a:latin typeface="Segoe"/>
              </a:rPr>
              <a:t>Investment Governance</a:t>
            </a:r>
          </a:p>
        </p:txBody>
      </p:sp>
      <p:sp>
        <p:nvSpPr>
          <p:cNvPr id="22" name="TextBox 41"/>
          <p:cNvSpPr>
            <a:spLocks noGrp="1"/>
          </p:cNvSpPr>
          <p:nvPr/>
        </p:nvSpPr>
        <p:spPr>
          <a:xfrm>
            <a:off x="5382380" y="1296998"/>
            <a:ext cx="3338069" cy="332979"/>
          </a:xfrm>
          <a:prstGeom prst="rect">
            <a:avLst/>
          </a:prstGeom>
          <a:noFill/>
          <a:ln>
            <a:noFill/>
          </a:ln>
        </p:spPr>
        <p:txBody>
          <a:bodyPr lIns="89994" tIns="44997" rIns="89994" bIns="44997" anchor="t">
            <a:spAutoFit/>
          </a:bodyPr>
          <a:lstStyle/>
          <a:p>
            <a:pPr algn="ctr">
              <a:lnSpc>
                <a:spcPct val="75000"/>
              </a:lnSpc>
              <a:spcBef>
                <a:spcPts val="0"/>
              </a:spcBef>
              <a:spcAft>
                <a:spcPts val="0"/>
              </a:spcAft>
            </a:pPr>
            <a:r>
              <a:rPr sz="1600" u="none" baseline="0">
                <a:solidFill>
                  <a:srgbClr val="FFFFFF"/>
                </a:solidFill>
                <a:latin typeface="Segoe"/>
              </a:rPr>
              <a:t>Business Process</a:t>
            </a:r>
          </a:p>
        </p:txBody>
      </p:sp>
      <p:sp>
        <p:nvSpPr>
          <p:cNvPr id="23" name="Rounded Rectangle 4"/>
          <p:cNvSpPr>
            <a:spLocks noGrp="1"/>
          </p:cNvSpPr>
          <p:nvPr/>
        </p:nvSpPr>
        <p:spPr>
          <a:xfrm>
            <a:off x="5743798" y="2610195"/>
            <a:ext cx="2615235" cy="1124569"/>
          </a:xfrm>
          <a:prstGeom prst="roundRect">
            <a:avLst>
              <a:gd name="adj" fmla="val 17756"/>
            </a:avLst>
          </a:prstGeom>
          <a:gradFill>
            <a:gsLst>
              <a:gs pos="0">
                <a:srgbClr val="95CBC8">
                  <a:alpha val="100000"/>
                </a:srgbClr>
              </a:gs>
              <a:gs pos="100000">
                <a:srgbClr val="C0DCDC">
                  <a:alpha val="100000"/>
                </a:srgbClr>
              </a:gs>
            </a:gsLst>
            <a:lin ang="16200000"/>
          </a:gradFill>
          <a:ln>
            <a:noFill/>
          </a:ln>
        </p:spPr>
        <p:txBody>
          <a:bodyPr lIns="0" tIns="45717" rIns="0" bIns="0" anchor="ctr"/>
          <a:lstStyle/>
          <a:p>
            <a:pPr algn="ctr">
              <a:lnSpc>
                <a:spcPts val="1301"/>
              </a:lnSpc>
              <a:spcBef>
                <a:spcPts val="0"/>
              </a:spcBef>
              <a:spcAft>
                <a:spcPts val="0"/>
              </a:spcAft>
            </a:pPr>
            <a:endParaRPr/>
          </a:p>
        </p:txBody>
      </p:sp>
      <p:sp>
        <p:nvSpPr>
          <p:cNvPr id="24" name="Rounded Rectangle 4"/>
          <p:cNvSpPr>
            <a:spLocks noGrp="1"/>
          </p:cNvSpPr>
          <p:nvPr/>
        </p:nvSpPr>
        <p:spPr>
          <a:xfrm>
            <a:off x="8614257" y="2610195"/>
            <a:ext cx="2615235" cy="1133208"/>
          </a:xfrm>
          <a:prstGeom prst="roundRect">
            <a:avLst>
              <a:gd name="adj" fmla="val 17756"/>
            </a:avLst>
          </a:prstGeom>
          <a:gradFill>
            <a:gsLst>
              <a:gs pos="0">
                <a:srgbClr val="95CBC8">
                  <a:alpha val="100000"/>
                </a:srgbClr>
              </a:gs>
              <a:gs pos="100000">
                <a:srgbClr val="C0DCDC">
                  <a:alpha val="100000"/>
                </a:srgbClr>
              </a:gs>
            </a:gsLst>
            <a:lin ang="16200000"/>
          </a:gradFill>
          <a:ln>
            <a:noFill/>
          </a:ln>
        </p:spPr>
        <p:txBody>
          <a:bodyPr lIns="0" tIns="45717" rIns="0" bIns="0" anchor="ctr"/>
          <a:lstStyle/>
          <a:p>
            <a:pPr algn="ctr">
              <a:lnSpc>
                <a:spcPts val="1301"/>
              </a:lnSpc>
              <a:spcBef>
                <a:spcPts val="0"/>
              </a:spcBef>
              <a:spcAft>
                <a:spcPts val="0"/>
              </a:spcAft>
            </a:pPr>
            <a:endParaRPr/>
          </a:p>
        </p:txBody>
      </p:sp>
      <p:sp>
        <p:nvSpPr>
          <p:cNvPr id="25" name="Rounded Rectangle 97"/>
          <p:cNvSpPr>
            <a:spLocks noGrp="1"/>
          </p:cNvSpPr>
          <p:nvPr/>
        </p:nvSpPr>
        <p:spPr>
          <a:xfrm>
            <a:off x="2961893" y="6193049"/>
            <a:ext cx="2437406" cy="429092"/>
          </a:xfrm>
          <a:prstGeom prst="roundRect">
            <a:avLst>
              <a:gd name="adj" fmla="val 16667"/>
            </a:avLst>
          </a:prstGeom>
          <a:noFill/>
          <a:ln>
            <a:noFill/>
          </a:ln>
        </p:spPr>
        <p:txBody>
          <a:bodyPr lIns="0" tIns="0" rIns="0" bIns="0" anchor="ctr"/>
          <a:lstStyle/>
          <a:p>
            <a:pPr algn="ctr">
              <a:lnSpc>
                <a:spcPts val="1301"/>
              </a:lnSpc>
              <a:spcBef>
                <a:spcPts val="0"/>
              </a:spcBef>
              <a:spcAft>
                <a:spcPts val="0"/>
              </a:spcAft>
            </a:pPr>
            <a:r>
              <a:rPr sz="1400" b="1" u="none" baseline="0">
                <a:solidFill>
                  <a:srgbClr val="FFFFFF"/>
                </a:solidFill>
                <a:latin typeface="Segoe"/>
              </a:rPr>
              <a:t>Demand</a:t>
            </a:r>
            <a:r>
              <a:rPr sz="1800" strike="noStrike"/>
              <a:t>
</a:t>
            </a:r>
            <a:r>
              <a:rPr sz="1400" b="1" u="none" baseline="0">
                <a:solidFill>
                  <a:srgbClr val="FFFFFF"/>
                </a:solidFill>
                <a:latin typeface="Segoe"/>
              </a:rPr>
              <a:t>Management</a:t>
            </a:r>
          </a:p>
        </p:txBody>
      </p:sp>
      <p:sp>
        <p:nvSpPr>
          <p:cNvPr id="26" name="Rounded Rectangle 98"/>
          <p:cNvSpPr>
            <a:spLocks noGrp="1"/>
          </p:cNvSpPr>
          <p:nvPr/>
        </p:nvSpPr>
        <p:spPr>
          <a:xfrm>
            <a:off x="5832712" y="6193049"/>
            <a:ext cx="2437406" cy="429092"/>
          </a:xfrm>
          <a:prstGeom prst="roundRect">
            <a:avLst>
              <a:gd name="adj" fmla="val 16667"/>
            </a:avLst>
          </a:prstGeom>
          <a:noFill/>
          <a:ln>
            <a:noFill/>
          </a:ln>
        </p:spPr>
        <p:txBody>
          <a:bodyPr lIns="0" tIns="0" rIns="0" bIns="0" anchor="ctr"/>
          <a:lstStyle/>
          <a:p>
            <a:pPr algn="ctr">
              <a:lnSpc>
                <a:spcPts val="1301"/>
              </a:lnSpc>
              <a:spcBef>
                <a:spcPts val="0"/>
              </a:spcBef>
              <a:spcAft>
                <a:spcPts val="0"/>
              </a:spcAft>
            </a:pPr>
            <a:r>
              <a:rPr sz="1400" b="1" u="none" baseline="0">
                <a:solidFill>
                  <a:srgbClr val="FFFFFF"/>
                </a:solidFill>
                <a:latin typeface="Segoe"/>
              </a:rPr>
              <a:t>Plan and Execute</a:t>
            </a:r>
          </a:p>
        </p:txBody>
      </p:sp>
      <p:sp>
        <p:nvSpPr>
          <p:cNvPr id="27" name="Rounded Rectangle 99"/>
          <p:cNvSpPr>
            <a:spLocks noGrp="1"/>
          </p:cNvSpPr>
          <p:nvPr/>
        </p:nvSpPr>
        <p:spPr>
          <a:xfrm>
            <a:off x="8866961" y="6193049"/>
            <a:ext cx="2110187" cy="429092"/>
          </a:xfrm>
          <a:prstGeom prst="roundRect">
            <a:avLst>
              <a:gd name="adj" fmla="val 16667"/>
            </a:avLst>
          </a:prstGeom>
          <a:noFill/>
          <a:ln>
            <a:noFill/>
          </a:ln>
        </p:spPr>
        <p:txBody>
          <a:bodyPr lIns="0" tIns="0" rIns="0" bIns="0" anchor="ctr"/>
          <a:lstStyle/>
          <a:p>
            <a:pPr algn="ctr">
              <a:lnSpc>
                <a:spcPts val="1301"/>
              </a:lnSpc>
              <a:spcBef>
                <a:spcPts val="0"/>
              </a:spcBef>
              <a:spcAft>
                <a:spcPts val="0"/>
              </a:spcAft>
            </a:pPr>
            <a:r>
              <a:rPr sz="1400" b="1" u="none" baseline="0">
                <a:solidFill>
                  <a:srgbClr val="FFFFFF"/>
                </a:solidFill>
                <a:latin typeface="Segoe"/>
              </a:rPr>
              <a:t>Business Insight</a:t>
            </a:r>
          </a:p>
        </p:txBody>
      </p:sp>
      <p:sp>
        <p:nvSpPr>
          <p:cNvPr id="28" name="Rectangle 66"/>
          <p:cNvSpPr>
            <a:spLocks noGrp="1"/>
          </p:cNvSpPr>
          <p:nvPr/>
        </p:nvSpPr>
        <p:spPr>
          <a:xfrm>
            <a:off x="3049007" y="2760306"/>
            <a:ext cx="2263177" cy="302740"/>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400" u="none" baseline="0">
                <a:solidFill>
                  <a:srgbClr val="000000"/>
                </a:solidFill>
                <a:latin typeface="Segoe Semibold"/>
              </a:rPr>
              <a:t>Demand Management</a:t>
            </a:r>
          </a:p>
        </p:txBody>
      </p:sp>
      <p:sp>
        <p:nvSpPr>
          <p:cNvPr id="29" name="Rectangle 67"/>
          <p:cNvSpPr>
            <a:spLocks noGrp="1"/>
          </p:cNvSpPr>
          <p:nvPr/>
        </p:nvSpPr>
        <p:spPr>
          <a:xfrm>
            <a:off x="3049007" y="3331230"/>
            <a:ext cx="2263177" cy="302740"/>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400" u="none" baseline="0">
                <a:solidFill>
                  <a:srgbClr val="000000"/>
                </a:solidFill>
                <a:latin typeface="Segoe Semibold"/>
              </a:rPr>
              <a:t>Portfolio Selection</a:t>
            </a:r>
          </a:p>
        </p:txBody>
      </p:sp>
      <p:sp>
        <p:nvSpPr>
          <p:cNvPr id="30" name="Rectangle 101"/>
          <p:cNvSpPr>
            <a:spLocks noGrp="1"/>
          </p:cNvSpPr>
          <p:nvPr/>
        </p:nvSpPr>
        <p:spPr>
          <a:xfrm>
            <a:off x="3049007" y="3045768"/>
            <a:ext cx="2263177" cy="302740"/>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400" u="none" baseline="0">
                <a:solidFill>
                  <a:srgbClr val="000000"/>
                </a:solidFill>
                <a:latin typeface="Segoe Semibold"/>
              </a:rPr>
              <a:t>Governance Workflow</a:t>
            </a:r>
          </a:p>
        </p:txBody>
      </p:sp>
      <p:sp>
        <p:nvSpPr>
          <p:cNvPr id="31" name="Rectangle 103"/>
          <p:cNvSpPr>
            <a:spLocks noGrp="1"/>
          </p:cNvSpPr>
          <p:nvPr/>
        </p:nvSpPr>
        <p:spPr>
          <a:xfrm>
            <a:off x="5937106" y="2767505"/>
            <a:ext cx="2263177" cy="302740"/>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400" u="none" baseline="0">
                <a:solidFill>
                  <a:srgbClr val="000000"/>
                </a:solidFill>
                <a:latin typeface="Segoe Semibold"/>
              </a:rPr>
              <a:t>Resource Management</a:t>
            </a:r>
          </a:p>
        </p:txBody>
      </p:sp>
      <p:sp>
        <p:nvSpPr>
          <p:cNvPr id="32" name="Rectangle 107"/>
          <p:cNvSpPr>
            <a:spLocks noGrp="1"/>
          </p:cNvSpPr>
          <p:nvPr/>
        </p:nvSpPr>
        <p:spPr>
          <a:xfrm>
            <a:off x="8790286" y="2770745"/>
            <a:ext cx="2263177" cy="302740"/>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400" u="none" baseline="0">
                <a:solidFill>
                  <a:srgbClr val="000000"/>
                </a:solidFill>
                <a:latin typeface="Segoe Semibold"/>
              </a:rPr>
              <a:t>Portfolio Analytics</a:t>
            </a:r>
          </a:p>
        </p:txBody>
      </p:sp>
      <p:sp>
        <p:nvSpPr>
          <p:cNvPr id="33" name="Rectangle 108"/>
          <p:cNvSpPr>
            <a:spLocks noGrp="1"/>
          </p:cNvSpPr>
          <p:nvPr/>
        </p:nvSpPr>
        <p:spPr>
          <a:xfrm>
            <a:off x="8790286" y="3342029"/>
            <a:ext cx="2263177" cy="302740"/>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400" u="none" baseline="0">
                <a:solidFill>
                  <a:srgbClr val="000000"/>
                </a:solidFill>
                <a:latin typeface="Segoe Semibold"/>
              </a:rPr>
              <a:t>Program Management</a:t>
            </a:r>
          </a:p>
        </p:txBody>
      </p:sp>
      <p:sp>
        <p:nvSpPr>
          <p:cNvPr id="34" name="Rectangle 109"/>
          <p:cNvSpPr>
            <a:spLocks noGrp="1"/>
          </p:cNvSpPr>
          <p:nvPr/>
        </p:nvSpPr>
        <p:spPr>
          <a:xfrm>
            <a:off x="8790286" y="3056567"/>
            <a:ext cx="2263177" cy="302740"/>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400" u="none" baseline="0">
                <a:solidFill>
                  <a:srgbClr val="000000"/>
                </a:solidFill>
                <a:latin typeface="Segoe Semibold"/>
              </a:rPr>
              <a:t>Reporting</a:t>
            </a:r>
          </a:p>
        </p:txBody>
      </p:sp>
      <p:sp>
        <p:nvSpPr>
          <p:cNvPr id="35" name="Rounded Rectangle 57"/>
          <p:cNvSpPr>
            <a:spLocks noGrp="1"/>
          </p:cNvSpPr>
          <p:nvPr/>
        </p:nvSpPr>
        <p:spPr>
          <a:xfrm>
            <a:off x="2580677" y="3950751"/>
            <a:ext cx="8951196" cy="2172823"/>
          </a:xfrm>
          <a:prstGeom prst="roundRect">
            <a:avLst>
              <a:gd name="adj" fmla="val 7292"/>
            </a:avLst>
          </a:prstGeom>
          <a:gradFill>
            <a:gsLst>
              <a:gs pos="0">
                <a:srgbClr val="43436D">
                  <a:alpha val="100000"/>
                </a:srgbClr>
              </a:gs>
              <a:gs pos="100000">
                <a:srgbClr val="43436D">
                  <a:alpha val="100000"/>
                </a:srgbClr>
              </a:gs>
            </a:gsLst>
            <a:lin ang="5400000"/>
          </a:gradFill>
          <a:ln>
            <a:noFill/>
          </a:ln>
        </p:spPr>
        <p:txBody>
          <a:bodyPr lIns="91434" tIns="91434" rIns="91434" bIns="45717" anchor="ctr"/>
          <a:p>
            <a:endParaRPr/>
          </a:p>
        </p:txBody>
      </p:sp>
      <p:sp>
        <p:nvSpPr>
          <p:cNvPr id="36" name="TextBox 58"/>
          <p:cNvSpPr>
            <a:spLocks noGrp="1"/>
          </p:cNvSpPr>
          <p:nvPr/>
        </p:nvSpPr>
        <p:spPr>
          <a:xfrm>
            <a:off x="5011244" y="3937071"/>
            <a:ext cx="3898914" cy="3034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400" u="none" baseline="0">
                <a:solidFill>
                  <a:srgbClr val="FFFFFF"/>
                </a:solidFill>
                <a:latin typeface="Segoe Semibold"/>
              </a:rPr>
              <a:t>Collaboration Services</a:t>
            </a:r>
          </a:p>
        </p:txBody>
      </p:sp>
      <p:sp>
        <p:nvSpPr>
          <p:cNvPr id="37" name="Rounded Rectangle 4"/>
          <p:cNvSpPr>
            <a:spLocks noGrp="1"/>
          </p:cNvSpPr>
          <p:nvPr/>
        </p:nvSpPr>
        <p:spPr>
          <a:xfrm>
            <a:off x="2872979" y="4284450"/>
            <a:ext cx="2615235" cy="355657"/>
          </a:xfrm>
          <a:prstGeom prst="roundRect">
            <a:avLst>
              <a:gd name="adj" fmla="val 17756"/>
            </a:avLst>
          </a:prstGeom>
          <a:gradFill>
            <a:gsLst>
              <a:gs pos="0">
                <a:srgbClr val="95CBC8">
                  <a:alpha val="100000"/>
                </a:srgbClr>
              </a:gs>
              <a:gs pos="100000">
                <a:srgbClr val="C0DCDC">
                  <a:alpha val="100000"/>
                </a:srgbClr>
              </a:gs>
            </a:gsLst>
            <a:lin ang="16200000"/>
          </a:gradFill>
          <a:ln>
            <a:noFill/>
          </a:ln>
        </p:spPr>
        <p:txBody>
          <a:bodyPr lIns="0" tIns="45717" rIns="0" bIns="0" anchor="ctr"/>
          <a:lstStyle/>
          <a:p>
            <a:pPr algn="ctr">
              <a:lnSpc>
                <a:spcPts val="1301"/>
              </a:lnSpc>
              <a:spcBef>
                <a:spcPts val="0"/>
              </a:spcBef>
              <a:spcAft>
                <a:spcPts val="0"/>
              </a:spcAft>
            </a:pPr>
            <a:endParaRPr/>
          </a:p>
        </p:txBody>
      </p:sp>
      <p:sp>
        <p:nvSpPr>
          <p:cNvPr id="38" name="Rectangle 80"/>
          <p:cNvSpPr>
            <a:spLocks noGrp="1"/>
          </p:cNvSpPr>
          <p:nvPr/>
        </p:nvSpPr>
        <p:spPr>
          <a:xfrm>
            <a:off x="2989971" y="4357165"/>
            <a:ext cx="2381250" cy="272142"/>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200" u="none" baseline="0">
                <a:solidFill>
                  <a:srgbClr val="000000"/>
                </a:solidFill>
                <a:latin typeface="Segoe Semibold"/>
              </a:rPr>
              <a:t>Business Process and Forms</a:t>
            </a:r>
          </a:p>
        </p:txBody>
      </p:sp>
      <p:sp>
        <p:nvSpPr>
          <p:cNvPr id="39" name="Rounded Rectangle 4"/>
          <p:cNvSpPr>
            <a:spLocks noGrp="1"/>
          </p:cNvSpPr>
          <p:nvPr/>
        </p:nvSpPr>
        <p:spPr>
          <a:xfrm>
            <a:off x="5743798" y="4293089"/>
            <a:ext cx="2615235" cy="355657"/>
          </a:xfrm>
          <a:prstGeom prst="roundRect">
            <a:avLst>
              <a:gd name="adj" fmla="val 17756"/>
            </a:avLst>
          </a:prstGeom>
          <a:gradFill>
            <a:gsLst>
              <a:gs pos="0">
                <a:srgbClr val="95CBC8">
                  <a:alpha val="100000"/>
                </a:srgbClr>
              </a:gs>
              <a:gs pos="100000">
                <a:srgbClr val="C0DCDC">
                  <a:alpha val="100000"/>
                </a:srgbClr>
              </a:gs>
            </a:gsLst>
            <a:lin ang="16200000"/>
          </a:gradFill>
          <a:ln>
            <a:noFill/>
          </a:ln>
        </p:spPr>
        <p:txBody>
          <a:bodyPr lIns="0" tIns="45717" rIns="0" bIns="0" anchor="ctr"/>
          <a:lstStyle/>
          <a:p>
            <a:pPr algn="ctr">
              <a:lnSpc>
                <a:spcPts val="1301"/>
              </a:lnSpc>
              <a:spcBef>
                <a:spcPts val="0"/>
              </a:spcBef>
              <a:spcAft>
                <a:spcPts val="0"/>
              </a:spcAft>
            </a:pPr>
            <a:endParaRPr/>
          </a:p>
        </p:txBody>
      </p:sp>
      <p:sp>
        <p:nvSpPr>
          <p:cNvPr id="40" name="Rectangle 81"/>
          <p:cNvSpPr>
            <a:spLocks noGrp="1"/>
          </p:cNvSpPr>
          <p:nvPr/>
        </p:nvSpPr>
        <p:spPr>
          <a:xfrm>
            <a:off x="5793115" y="4341686"/>
            <a:ext cx="2516601" cy="454651"/>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200" u="none" baseline="0">
                <a:solidFill>
                  <a:srgbClr val="000000"/>
                </a:solidFill>
                <a:latin typeface="Segoe Semibold"/>
              </a:rPr>
              <a:t>Enterprise Content Management</a:t>
            </a:r>
          </a:p>
        </p:txBody>
      </p:sp>
      <p:sp>
        <p:nvSpPr>
          <p:cNvPr id="41" name="Rounded Rectangle 4"/>
          <p:cNvSpPr>
            <a:spLocks noGrp="1"/>
          </p:cNvSpPr>
          <p:nvPr/>
        </p:nvSpPr>
        <p:spPr>
          <a:xfrm>
            <a:off x="8602378" y="4301729"/>
            <a:ext cx="2615235" cy="355657"/>
          </a:xfrm>
          <a:prstGeom prst="roundRect">
            <a:avLst>
              <a:gd name="adj" fmla="val 17756"/>
            </a:avLst>
          </a:prstGeom>
          <a:gradFill>
            <a:gsLst>
              <a:gs pos="0">
                <a:srgbClr val="95CBC8">
                  <a:alpha val="100000"/>
                </a:srgbClr>
              </a:gs>
              <a:gs pos="100000">
                <a:srgbClr val="C0DCDC">
                  <a:alpha val="100000"/>
                </a:srgbClr>
              </a:gs>
            </a:gsLst>
            <a:lin ang="16200000"/>
          </a:gradFill>
          <a:ln>
            <a:noFill/>
          </a:ln>
        </p:spPr>
        <p:txBody>
          <a:bodyPr lIns="0" tIns="45717" rIns="0" bIns="0" anchor="ctr"/>
          <a:lstStyle/>
          <a:p>
            <a:pPr algn="ctr">
              <a:lnSpc>
                <a:spcPts val="1301"/>
              </a:lnSpc>
              <a:spcBef>
                <a:spcPts val="0"/>
              </a:spcBef>
              <a:spcAft>
                <a:spcPts val="0"/>
              </a:spcAft>
            </a:pPr>
            <a:endParaRPr/>
          </a:p>
        </p:txBody>
      </p:sp>
      <p:sp>
        <p:nvSpPr>
          <p:cNvPr id="42" name="Rectangle 86"/>
          <p:cNvSpPr>
            <a:spLocks noGrp="1"/>
          </p:cNvSpPr>
          <p:nvPr/>
        </p:nvSpPr>
        <p:spPr>
          <a:xfrm>
            <a:off x="8582579" y="4348526"/>
            <a:ext cx="2654832" cy="272142"/>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200" u="none" baseline="0">
                <a:solidFill>
                  <a:srgbClr val="000000"/>
                </a:solidFill>
                <a:latin typeface="Segoe Semibold"/>
              </a:rPr>
              <a:t>Business Insight</a:t>
            </a:r>
          </a:p>
        </p:txBody>
      </p:sp>
      <p:sp>
        <p:nvSpPr>
          <p:cNvPr id="43" name="Rounded Rectangle 4"/>
          <p:cNvSpPr>
            <a:spLocks noGrp="1"/>
          </p:cNvSpPr>
          <p:nvPr/>
        </p:nvSpPr>
        <p:spPr>
          <a:xfrm>
            <a:off x="2860379" y="5407219"/>
            <a:ext cx="8366952" cy="319659"/>
          </a:xfrm>
          <a:prstGeom prst="roundRect">
            <a:avLst>
              <a:gd name="adj" fmla="val 17756"/>
            </a:avLst>
          </a:prstGeom>
          <a:gradFill>
            <a:gsLst>
              <a:gs pos="0">
                <a:srgbClr val="95CBC8">
                  <a:alpha val="100000"/>
                </a:srgbClr>
              </a:gs>
              <a:gs pos="100000">
                <a:srgbClr val="C0DCDC">
                  <a:alpha val="100000"/>
                </a:srgbClr>
              </a:gs>
            </a:gsLst>
            <a:lin ang="16200000"/>
          </a:gradFill>
          <a:ln>
            <a:noFill/>
          </a:ln>
        </p:spPr>
        <p:txBody>
          <a:bodyPr lIns="0" tIns="45717" rIns="0" bIns="0" anchor="ctr"/>
          <a:lstStyle/>
          <a:p>
            <a:pPr algn="ctr">
              <a:lnSpc>
                <a:spcPts val="1301"/>
              </a:lnSpc>
              <a:spcBef>
                <a:spcPts val="0"/>
              </a:spcBef>
              <a:spcAft>
                <a:spcPts val="0"/>
              </a:spcAft>
            </a:pPr>
            <a:endParaRPr/>
          </a:p>
        </p:txBody>
      </p:sp>
      <p:sp>
        <p:nvSpPr>
          <p:cNvPr id="44" name="Rectangle 123"/>
          <p:cNvSpPr>
            <a:spLocks noGrp="1"/>
          </p:cNvSpPr>
          <p:nvPr/>
        </p:nvSpPr>
        <p:spPr>
          <a:xfrm>
            <a:off x="5785555" y="5437817"/>
            <a:ext cx="2516601" cy="272142"/>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200" u="none" baseline="0">
                <a:solidFill>
                  <a:srgbClr val="000000"/>
                </a:solidFill>
                <a:latin typeface="Segoe Semibold"/>
              </a:rPr>
              <a:t>Enterprise Search</a:t>
            </a:r>
          </a:p>
        </p:txBody>
      </p:sp>
      <p:sp>
        <p:nvSpPr>
          <p:cNvPr id="45" name="Rounded Rectangle 4"/>
          <p:cNvSpPr>
            <a:spLocks noGrp="1"/>
          </p:cNvSpPr>
          <p:nvPr/>
        </p:nvSpPr>
        <p:spPr>
          <a:xfrm>
            <a:off x="2860379" y="5757837"/>
            <a:ext cx="8366952" cy="319659"/>
          </a:xfrm>
          <a:prstGeom prst="roundRect">
            <a:avLst>
              <a:gd name="adj" fmla="val 17756"/>
            </a:avLst>
          </a:prstGeom>
          <a:gradFill>
            <a:gsLst>
              <a:gs pos="0">
                <a:srgbClr val="95CBC8">
                  <a:alpha val="100000"/>
                </a:srgbClr>
              </a:gs>
              <a:gs pos="100000">
                <a:srgbClr val="C0DCDC">
                  <a:alpha val="100000"/>
                </a:srgbClr>
              </a:gs>
            </a:gsLst>
            <a:lin ang="16200000"/>
          </a:gradFill>
          <a:ln>
            <a:noFill/>
          </a:ln>
        </p:spPr>
        <p:txBody>
          <a:bodyPr lIns="0" tIns="45717" rIns="0" bIns="0" anchor="ctr"/>
          <a:lstStyle/>
          <a:p>
            <a:pPr algn="ctr">
              <a:lnSpc>
                <a:spcPts val="1301"/>
              </a:lnSpc>
              <a:spcBef>
                <a:spcPts val="0"/>
              </a:spcBef>
              <a:spcAft>
                <a:spcPts val="0"/>
              </a:spcAft>
            </a:pPr>
            <a:endParaRPr/>
          </a:p>
        </p:txBody>
      </p:sp>
      <p:sp>
        <p:nvSpPr>
          <p:cNvPr id="46" name="Rectangle 124"/>
          <p:cNvSpPr>
            <a:spLocks noGrp="1"/>
          </p:cNvSpPr>
          <p:nvPr/>
        </p:nvSpPr>
        <p:spPr>
          <a:xfrm>
            <a:off x="5785555" y="5788435"/>
            <a:ext cx="2516601" cy="272142"/>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200" u="none" baseline="0">
                <a:solidFill>
                  <a:srgbClr val="000000"/>
                </a:solidFill>
                <a:latin typeface="Segoe Semibold"/>
              </a:rPr>
              <a:t>Portal</a:t>
            </a:r>
          </a:p>
        </p:txBody>
      </p:sp>
      <p:sp>
        <p:nvSpPr>
          <p:cNvPr id="47" name="Rectangle 74"/>
          <p:cNvSpPr>
            <a:spLocks noGrp="1"/>
          </p:cNvSpPr>
          <p:nvPr/>
        </p:nvSpPr>
        <p:spPr>
          <a:xfrm>
            <a:off x="5892468" y="3345629"/>
            <a:ext cx="2263177" cy="302740"/>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400" u="none" baseline="0">
                <a:solidFill>
                  <a:srgbClr val="000000"/>
                </a:solidFill>
                <a:latin typeface="Segoe Semibold"/>
              </a:rPr>
              <a:t>Financial Management</a:t>
            </a:r>
          </a:p>
        </p:txBody>
      </p:sp>
      <p:sp>
        <p:nvSpPr>
          <p:cNvPr id="48" name="Rectangle 75"/>
          <p:cNvSpPr>
            <a:spLocks noGrp="1"/>
          </p:cNvSpPr>
          <p:nvPr/>
        </p:nvSpPr>
        <p:spPr>
          <a:xfrm>
            <a:off x="5892468" y="3060167"/>
            <a:ext cx="2263177" cy="302740"/>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400" u="none" baseline="0">
                <a:solidFill>
                  <a:srgbClr val="000000"/>
                </a:solidFill>
                <a:latin typeface="Segoe Semibold"/>
              </a:rPr>
              <a:t>Schedule Management</a:t>
            </a:r>
          </a:p>
        </p:txBody>
      </p:sp>
      <p:sp>
        <p:nvSpPr>
          <p:cNvPr id="49" name="Rounded Rectangle 4"/>
          <p:cNvSpPr>
            <a:spLocks noGrp="1"/>
          </p:cNvSpPr>
          <p:nvPr/>
        </p:nvSpPr>
        <p:spPr>
          <a:xfrm>
            <a:off x="2857500" y="4705623"/>
            <a:ext cx="8366952" cy="319659"/>
          </a:xfrm>
          <a:prstGeom prst="roundRect">
            <a:avLst>
              <a:gd name="adj" fmla="val 17756"/>
            </a:avLst>
          </a:prstGeom>
          <a:gradFill>
            <a:gsLst>
              <a:gs pos="0">
                <a:srgbClr val="95CBC8">
                  <a:alpha val="100000"/>
                </a:srgbClr>
              </a:gs>
              <a:gs pos="100000">
                <a:srgbClr val="C0DCDC">
                  <a:alpha val="100000"/>
                </a:srgbClr>
              </a:gs>
            </a:gsLst>
            <a:lin ang="16200000"/>
          </a:gradFill>
          <a:ln>
            <a:noFill/>
          </a:ln>
        </p:spPr>
        <p:txBody>
          <a:bodyPr lIns="0" tIns="45717" rIns="0" bIns="0" anchor="ctr"/>
          <a:lstStyle/>
          <a:p>
            <a:pPr algn="ctr">
              <a:lnSpc>
                <a:spcPts val="1301"/>
              </a:lnSpc>
              <a:spcBef>
                <a:spcPts val="0"/>
              </a:spcBef>
              <a:spcAft>
                <a:spcPts val="0"/>
              </a:spcAft>
            </a:pPr>
            <a:endParaRPr/>
          </a:p>
        </p:txBody>
      </p:sp>
      <p:sp>
        <p:nvSpPr>
          <p:cNvPr id="50" name="Rectangle 77"/>
          <p:cNvSpPr>
            <a:spLocks noGrp="1"/>
          </p:cNvSpPr>
          <p:nvPr/>
        </p:nvSpPr>
        <p:spPr>
          <a:xfrm>
            <a:off x="5782675" y="4736221"/>
            <a:ext cx="2516601" cy="272142"/>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200" u="none" baseline="0">
                <a:solidFill>
                  <a:srgbClr val="000000"/>
                </a:solidFill>
                <a:latin typeface="Segoe Semibold"/>
              </a:rPr>
              <a:t>Collaborative Workspaces</a:t>
            </a:r>
          </a:p>
        </p:txBody>
      </p:sp>
      <p:sp>
        <p:nvSpPr>
          <p:cNvPr id="51" name="Rounded Rectangle 4"/>
          <p:cNvSpPr>
            <a:spLocks noGrp="1"/>
          </p:cNvSpPr>
          <p:nvPr/>
        </p:nvSpPr>
        <p:spPr>
          <a:xfrm>
            <a:off x="2857500" y="5056241"/>
            <a:ext cx="8366952" cy="319659"/>
          </a:xfrm>
          <a:prstGeom prst="roundRect">
            <a:avLst>
              <a:gd name="adj" fmla="val 17756"/>
            </a:avLst>
          </a:prstGeom>
          <a:gradFill>
            <a:gsLst>
              <a:gs pos="0">
                <a:srgbClr val="95CBC8">
                  <a:alpha val="100000"/>
                </a:srgbClr>
              </a:gs>
              <a:gs pos="100000">
                <a:srgbClr val="C0DCDC">
                  <a:alpha val="100000"/>
                </a:srgbClr>
              </a:gs>
            </a:gsLst>
            <a:lin ang="16200000"/>
          </a:gradFill>
          <a:ln>
            <a:noFill/>
          </a:ln>
        </p:spPr>
        <p:txBody>
          <a:bodyPr lIns="0" tIns="45717" rIns="0" bIns="0" anchor="ctr"/>
          <a:lstStyle/>
          <a:p>
            <a:pPr algn="ctr">
              <a:lnSpc>
                <a:spcPts val="1301"/>
              </a:lnSpc>
              <a:spcBef>
                <a:spcPts val="0"/>
              </a:spcBef>
              <a:spcAft>
                <a:spcPts val="0"/>
              </a:spcAft>
            </a:pPr>
            <a:endParaRPr/>
          </a:p>
        </p:txBody>
      </p:sp>
      <p:sp>
        <p:nvSpPr>
          <p:cNvPr id="52" name="Rectangle 79"/>
          <p:cNvSpPr>
            <a:spLocks noGrp="1"/>
          </p:cNvSpPr>
          <p:nvPr/>
        </p:nvSpPr>
        <p:spPr>
          <a:xfrm>
            <a:off x="5782675" y="5086839"/>
            <a:ext cx="2516601" cy="272142"/>
          </a:xfrm>
          <a:prstGeom prst="rect">
            <a:avLst/>
          </a:prstGeom>
          <a:noFill/>
          <a:ln>
            <a:noFill/>
          </a:ln>
        </p:spPr>
        <p:txBody>
          <a:bodyPr lIns="89994" tIns="44997" rIns="89994" bIns="44997" anchor="t">
            <a:spAutoFit/>
          </a:bodyPr>
          <a:lstStyle/>
          <a:p>
            <a:pPr algn="ctr">
              <a:lnSpc>
                <a:spcPts val="1301"/>
              </a:lnSpc>
              <a:spcBef>
                <a:spcPts val="0"/>
              </a:spcBef>
              <a:spcAft>
                <a:spcPts val="0"/>
              </a:spcAft>
            </a:pPr>
            <a:r>
              <a:rPr sz="1200" u="none" baseline="0">
                <a:solidFill>
                  <a:srgbClr val="000000"/>
                </a:solidFill>
                <a:latin typeface="Segoe Semibold"/>
              </a:rPr>
              <a:t>Social Computing</a:t>
            </a:r>
          </a:p>
        </p:txBody>
      </p:sp>
      <p:sp>
        <p:nvSpPr>
          <p:cNvPr id="53" name="Up-Down Arrow 85"/>
          <p:cNvSpPr>
            <a:spLocks noGrp="1"/>
          </p:cNvSpPr>
          <p:nvPr/>
        </p:nvSpPr>
        <p:spPr>
          <a:xfrm>
            <a:off x="646879" y="3683287"/>
            <a:ext cx="387695" cy="663798"/>
          </a:xfrm>
          <a:prstGeom prst="upDownArrow">
            <a:avLst>
              <a:gd name="adj1" fmla="val 50000"/>
              <a:gd name="adj2" fmla="val 50000"/>
            </a:avLst>
          </a:prstGeom>
          <a:gradFill>
            <a:gsLst>
              <a:gs pos="0">
                <a:srgbClr val="2959A1">
                  <a:alpha val="100000"/>
                </a:srgbClr>
              </a:gs>
              <a:gs pos="100000">
                <a:srgbClr val="3575D1">
                  <a:alpha val="100000"/>
                </a:srgbClr>
              </a:gs>
            </a:gsLst>
            <a:lin ang="16200000"/>
          </a:gradFill>
          <a:ln>
            <a:noFill/>
          </a:ln>
        </p:spPr>
        <p:txBody>
          <a:bodyPr lIns="91434" tIns="45717" rIns="91434" bIns="45717" anchor="ctr"/>
          <a:p>
            <a:endParaRPr/>
          </a:p>
        </p:txBody>
      </p:sp>
      <p:sp>
        <p:nvSpPr>
          <p:cNvPr id="54" name="Up-Down Arrow 90"/>
          <p:cNvSpPr>
            <a:spLocks noGrp="1"/>
          </p:cNvSpPr>
          <p:nvPr/>
        </p:nvSpPr>
        <p:spPr>
          <a:xfrm>
            <a:off x="1592899" y="3680408"/>
            <a:ext cx="387695" cy="666678"/>
          </a:xfrm>
          <a:prstGeom prst="upDownArrow">
            <a:avLst>
              <a:gd name="adj1" fmla="val 50000"/>
              <a:gd name="adj2" fmla="val 50000"/>
            </a:avLst>
          </a:prstGeom>
          <a:gradFill>
            <a:gsLst>
              <a:gs pos="0">
                <a:srgbClr val="2959A1">
                  <a:alpha val="100000"/>
                </a:srgbClr>
              </a:gs>
              <a:gs pos="100000">
                <a:srgbClr val="3575D1">
                  <a:alpha val="100000"/>
                </a:srgbClr>
              </a:gs>
            </a:gsLst>
            <a:lin ang="16200000"/>
          </a:gradFill>
          <a:ln>
            <a:noFill/>
          </a:ln>
        </p:spPr>
        <p:txBody>
          <a:bodyPr lIns="91434" tIns="45717" rIns="91434" bIns="45717" anchor="ctr"/>
          <a:p>
            <a:endParaRPr/>
          </a:p>
        </p:txBody>
      </p:sp>
      <p:pic>
        <p:nvPicPr>
          <p:cNvPr id="55" name="Picture 91"/>
          <p:cNvPicPr/>
          <p:nvPr/>
        </p:nvPicPr>
        <p:blipFill>
          <a:blip xmlns:r="http://schemas.openxmlformats.org/officeDocument/2006/relationships" r:embed="picId45">
            <a:alphaModFix amt="100000"/>
          </a:blip>
          <a:stretch>
            <a:fillRect/>
          </a:stretch>
        </p:blipFill>
        <p:spPr>
          <a:xfrm>
            <a:off x="25918" y="2415087"/>
            <a:ext cx="2404648" cy="965819"/>
          </a:xfrm>
          <a:prstGeom prst="rect">
            <a:avLst/>
          </a:prstGeom>
          <a:ln>
            <a:noFill/>
          </a:ln>
        </p:spPr>
      </p:pic>
      <p:pic>
        <p:nvPicPr>
          <p:cNvPr id="56" name="Picture 94"/>
          <p:cNvPicPr/>
          <p:nvPr/>
        </p:nvPicPr>
        <p:blipFill>
          <a:blip xmlns:r="http://schemas.openxmlformats.org/officeDocument/2006/relationships" r:embed="picId46">
            <a:alphaModFix amt="100000"/>
          </a:blip>
          <a:stretch>
            <a:fillRect/>
          </a:stretch>
        </p:blipFill>
        <p:spPr>
          <a:xfrm>
            <a:off x="0" y="4630748"/>
            <a:ext cx="2494282" cy="924061"/>
          </a:xfrm>
          <a:prstGeom prst="rect">
            <a:avLst/>
          </a:prstGeom>
          <a:ln>
            <a:noFill/>
          </a:ln>
        </p:spPr>
      </p:pic>
    </p:spTree>
  </p:cSld>
  <p:transition spd="fast" advClick="1">
    <p:fade thruBlk="1"/>
  </p:transition>
  <p:timing>
    <p:tnLst>
      <p:par>
        <p:cTn nodeType="tmRoot" id="1" dur="indefinite" restart="never"/>
      </p:par>
    </p:tnLst>
  </p:timing>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Innovation Process Management (IPM)">
    <p:spTree>
      <p:nvGrpSpPr>
        <p:cNvPr name="noGroup" id="1"/>
        <p:cNvGrpSpPr/>
        <p:nvPr/>
      </p:nvGrpSpPr>
      <p:grpSpPr>
        <a:xfrm>
          <a:off x="0" y="0"/>
          <a:ext cx="0" cy="0"/>
          <a:chOff x="0" y="0"/>
          <a:chExt cx="0" cy="0"/>
        </a:xfrm>
      </p:grpSpPr>
      <p:sp>
        <p:nvSpPr>
          <p:cNvPr id="2" name="Title 1"/>
          <p:cNvSpPr txBox="1">
            <a:spLocks noGrp="1"/>
          </p:cNvSpPr>
          <p:nvPr>
            <p:ph type="title"/>
          </p:nvPr>
        </p:nvSpPr>
        <p:spPr>
          <a:xfrm>
            <a:off x="72355" y="152270"/>
            <a:ext cx="12492293" cy="498208"/>
          </a:xfrm>
          <a:prstGeom prst="rect">
            <a:avLst/>
          </a:prstGeom>
          <a:noFill/>
        </p:spPr>
        <p:txBody>
          <a:bodyPr/>
          <a:lstStyle/>
          <a:p>
            <a:pPr algn="l">
              <a:lnSpc>
                <a:spcPct val="90000"/>
              </a:lnSpc>
              <a:spcBef>
                <a:spcPts val="0"/>
              </a:spcBef>
              <a:spcAft>
                <a:spcPts val="0"/>
              </a:spcAft>
            </a:pPr>
            <a:r>
              <a:rPr lang="en-US" sz="3600" u="none" spc="-29" baseline="0">
                <a:solidFill>
                  <a:srgbClr val="FFFFFF"/>
                </a:solidFill>
                <a:latin typeface="Segoe"/>
                <a:ea typeface="Droid Sans Fallback"/>
                <a:cs typeface="Arial"/>
              </a:rPr>
              <a:t>Innovation Process Management (IPM)</a:t>
            </a:r>
          </a:p>
        </p:txBody>
      </p:sp>
      <p:sp>
        <p:nvSpPr>
          <p:cNvPr id="3" name="Diamond 39"/>
          <p:cNvSpPr>
            <a:spLocks noGrp="1"/>
          </p:cNvSpPr>
          <p:nvPr/>
        </p:nvSpPr>
        <p:spPr>
          <a:xfrm>
            <a:off x="9130104" y="914342"/>
            <a:ext cx="1711692" cy="1371153"/>
          </a:xfrm>
          <a:prstGeom prst="diamond">
            <a:avLst/>
          </a:prstGeom>
          <a:gradFill>
            <a:gsLst>
              <a:gs pos="0">
                <a:srgbClr val="D6A506">
                  <a:alpha val="100000"/>
                </a:srgbClr>
              </a:gs>
              <a:gs pos="100000">
                <a:srgbClr val="FFC91F">
                  <a:alpha val="100000"/>
                </a:srgbClr>
              </a:gs>
            </a:gsLst>
            <a:lin ang="16200000"/>
          </a:gradFill>
          <a:ln w="9359">
            <a:solidFill>
              <a:srgbClr val="FECA23"/>
            </a:solidFill>
          </a:ln>
        </p:spPr>
        <p:txBody>
          <a:bodyPr lIns="89994" tIns="44997" rIns="89994" bIns="44997" anchor="ctr"/>
          <a:lstStyle/>
          <a:p>
            <a:pPr algn="ctr">
              <a:lnSpc>
                <a:spcPct val="100000"/>
              </a:lnSpc>
              <a:spcBef>
                <a:spcPts val="0"/>
              </a:spcBef>
              <a:spcAft>
                <a:spcPts val="0"/>
              </a:spcAft>
            </a:pPr>
            <a:endParaRPr/>
          </a:p>
        </p:txBody>
      </p:sp>
      <p:sp>
        <p:nvSpPr>
          <p:cNvPr id="4" name="Rounded Rectangle 40"/>
          <p:cNvSpPr>
            <a:spLocks noGrp="1"/>
          </p:cNvSpPr>
          <p:nvPr/>
        </p:nvSpPr>
        <p:spPr>
          <a:xfrm>
            <a:off x="9406207" y="1784047"/>
            <a:ext cx="1159486" cy="238304"/>
          </a:xfrm>
          <a:prstGeom prst="roundRect">
            <a:avLst>
              <a:gd name="adj" fmla="val 16667"/>
            </a:avLst>
          </a:prstGeom>
          <a:gradFill>
            <a:gsLst>
              <a:gs pos="0">
                <a:srgbClr val="FFEDD1">
                  <a:alpha val="100000"/>
                </a:srgbClr>
              </a:gs>
              <a:gs pos="100000">
                <a:srgbClr val="FFF8ED">
                  <a:alpha val="100000"/>
                </a:srgbClr>
              </a:gs>
            </a:gsLst>
            <a:lin ang="16200000"/>
          </a:gradFill>
          <a:ln w="9359">
            <a:solidFill>
              <a:srgbClr val="FECA23"/>
            </a:solidFill>
          </a:ln>
        </p:spPr>
        <p:txBody>
          <a:bodyPr lIns="89994" tIns="44997" rIns="89994" bIns="44997" anchor="ctr"/>
          <a:lstStyle/>
          <a:p>
            <a:pPr marL="0" marR="0" indent="0" algn="ctr">
              <a:lnSpc>
                <a:spcPct val="100000"/>
              </a:lnSpc>
              <a:spcBef>
                <a:spcPts val="0"/>
              </a:spcBef>
              <a:spcAft>
                <a:spcPts val="0"/>
              </a:spcAft>
            </a:pPr>
            <a:r>
              <a:rPr sz="1400" b="1" u="none" baseline="0">
                <a:solidFill>
                  <a:srgbClr val="000000"/>
                </a:solidFill>
                <a:latin typeface="Segoe"/>
              </a:rPr>
              <a:t>Select</a:t>
            </a:r>
          </a:p>
        </p:txBody>
      </p:sp>
      <p:pic>
        <p:nvPicPr>
          <p:cNvPr id="5" name="Picture 8"/>
          <p:cNvPicPr/>
          <p:nvPr/>
        </p:nvPicPr>
        <p:blipFill>
          <a:blip xmlns:r="http://schemas.openxmlformats.org/officeDocument/2006/relationships" r:embed="picId47">
            <a:alphaModFix amt="100000"/>
          </a:blip>
          <a:stretch>
            <a:fillRect/>
          </a:stretch>
        </p:blipFill>
        <p:spPr>
          <a:xfrm>
            <a:off x="9781663" y="1230762"/>
            <a:ext cx="510447" cy="434852"/>
          </a:xfrm>
          <a:prstGeom prst="rect">
            <a:avLst/>
          </a:prstGeom>
          <a:ln>
            <a:noFill/>
          </a:ln>
        </p:spPr>
      </p:pic>
      <p:pic>
        <p:nvPicPr>
          <p:cNvPr id="6" name="Picture 13"/>
          <p:cNvPicPr/>
          <p:nvPr/>
        </p:nvPicPr>
        <p:blipFill>
          <a:blip xmlns:r="http://schemas.openxmlformats.org/officeDocument/2006/relationships" r:embed="picId48">
            <a:alphaModFix amt="100000"/>
          </a:blip>
          <a:stretch>
            <a:fillRect/>
          </a:stretch>
        </p:blipFill>
        <p:spPr>
          <a:xfrm>
            <a:off x="9679430" y="1453948"/>
            <a:ext cx="283662" cy="248024"/>
          </a:xfrm>
          <a:prstGeom prst="rect">
            <a:avLst/>
          </a:prstGeom>
          <a:ln>
            <a:noFill/>
          </a:ln>
        </p:spPr>
      </p:pic>
      <p:sp>
        <p:nvSpPr>
          <p:cNvPr id="7" name="Right Arrow 6"/>
          <p:cNvSpPr>
            <a:spLocks noGrp="1"/>
          </p:cNvSpPr>
          <p:nvPr/>
        </p:nvSpPr>
        <p:spPr>
          <a:xfrm>
            <a:off x="8405830" y="1441709"/>
            <a:ext cx="1086051" cy="316060"/>
          </a:xfrm>
          <a:prstGeom prst="rightArrow">
            <a:avLst>
              <a:gd name="adj1" fmla="val 50000"/>
              <a:gd name="adj2" fmla="val 50000"/>
            </a:avLst>
          </a:prstGeom>
          <a:gradFill>
            <a:gsLst>
              <a:gs pos="0">
                <a:srgbClr val="BFD2FF">
                  <a:alpha val="100000"/>
                </a:srgbClr>
              </a:gs>
              <a:gs pos="100000">
                <a:srgbClr val="E6EEFF">
                  <a:alpha val="100000"/>
                </a:srgbClr>
              </a:gs>
            </a:gsLst>
            <a:lin ang="16200000"/>
          </a:gradFill>
          <a:ln w="9359">
            <a:solidFill>
              <a:srgbClr val="4578C4"/>
            </a:solidFill>
          </a:ln>
        </p:spPr>
        <p:txBody>
          <a:bodyPr lIns="89994" tIns="44997" rIns="89994" bIns="44997" anchor="ctr"/>
          <a:lstStyle/>
          <a:p>
            <a:pPr algn="ctr">
              <a:lnSpc>
                <a:spcPct val="100000"/>
              </a:lnSpc>
              <a:spcBef>
                <a:spcPts val="0"/>
              </a:spcBef>
              <a:spcAft>
                <a:spcPts val="0"/>
              </a:spcAft>
            </a:pPr>
            <a:endParaRPr/>
          </a:p>
        </p:txBody>
      </p:sp>
      <p:sp>
        <p:nvSpPr>
          <p:cNvPr id="8" name="Rounded Rectangle 34"/>
          <p:cNvSpPr>
            <a:spLocks noGrp="1"/>
          </p:cNvSpPr>
          <p:nvPr/>
        </p:nvSpPr>
        <p:spPr>
          <a:xfrm>
            <a:off x="7432091" y="1019815"/>
            <a:ext cx="1275759" cy="1160206"/>
          </a:xfrm>
          <a:prstGeom prst="roundRect">
            <a:avLst>
              <a:gd name="adj" fmla="val 16667"/>
            </a:avLst>
          </a:prstGeom>
          <a:gradFill>
            <a:gsLst>
              <a:gs pos="0">
                <a:srgbClr val="D6A506">
                  <a:alpha val="100000"/>
                </a:srgbClr>
              </a:gs>
              <a:gs pos="100000">
                <a:srgbClr val="FFC91F">
                  <a:alpha val="100000"/>
                </a:srgbClr>
              </a:gs>
            </a:gsLst>
            <a:lin ang="16200000"/>
          </a:gradFill>
          <a:ln w="9359">
            <a:solidFill>
              <a:srgbClr val="FECA23"/>
            </a:solidFill>
          </a:ln>
        </p:spPr>
        <p:txBody>
          <a:bodyPr lIns="89994" tIns="44997" rIns="89994" bIns="44997" anchor="ctr"/>
          <a:lstStyle/>
          <a:p>
            <a:pPr algn="ctr">
              <a:lnSpc>
                <a:spcPct val="100000"/>
              </a:lnSpc>
              <a:spcBef>
                <a:spcPts val="0"/>
              </a:spcBef>
              <a:spcAft>
                <a:spcPts val="0"/>
              </a:spcAft>
            </a:pPr>
            <a:endParaRPr/>
          </a:p>
        </p:txBody>
      </p:sp>
      <p:sp>
        <p:nvSpPr>
          <p:cNvPr id="9" name="Rounded Rectangle 35"/>
          <p:cNvSpPr>
            <a:spLocks noGrp="1"/>
          </p:cNvSpPr>
          <p:nvPr/>
        </p:nvSpPr>
        <p:spPr>
          <a:xfrm>
            <a:off x="7490408" y="1784047"/>
            <a:ext cx="1159486" cy="238304"/>
          </a:xfrm>
          <a:prstGeom prst="roundRect">
            <a:avLst>
              <a:gd name="adj" fmla="val 16667"/>
            </a:avLst>
          </a:prstGeom>
          <a:gradFill>
            <a:gsLst>
              <a:gs pos="0">
                <a:srgbClr val="FFEDD1">
                  <a:alpha val="100000"/>
                </a:srgbClr>
              </a:gs>
              <a:gs pos="100000">
                <a:srgbClr val="FFF8ED">
                  <a:alpha val="100000"/>
                </a:srgbClr>
              </a:gs>
            </a:gsLst>
            <a:lin ang="16200000"/>
          </a:gradFill>
          <a:ln w="9359">
            <a:solidFill>
              <a:srgbClr val="FECA23"/>
            </a:solidFill>
          </a:ln>
        </p:spPr>
        <p:txBody>
          <a:bodyPr lIns="89994" tIns="44997" rIns="89994" bIns="44997" anchor="ctr"/>
          <a:lstStyle/>
          <a:p>
            <a:pPr marL="0" marR="0" indent="0" algn="ctr">
              <a:lnSpc>
                <a:spcPct val="100000"/>
              </a:lnSpc>
              <a:spcBef>
                <a:spcPts val="0"/>
              </a:spcBef>
              <a:spcAft>
                <a:spcPts val="0"/>
              </a:spcAft>
            </a:pPr>
            <a:r>
              <a:rPr sz="1400" b="1" u="none" baseline="0">
                <a:solidFill>
                  <a:srgbClr val="000000"/>
                </a:solidFill>
                <a:latin typeface="Segoe"/>
              </a:rPr>
              <a:t>Define</a:t>
            </a:r>
          </a:p>
        </p:txBody>
      </p:sp>
      <p:pic>
        <p:nvPicPr>
          <p:cNvPr id="10" name="Picture 9"/>
          <p:cNvPicPr/>
          <p:nvPr/>
        </p:nvPicPr>
        <p:blipFill>
          <a:blip xmlns:r="http://schemas.openxmlformats.org/officeDocument/2006/relationships" r:embed="picId49">
            <a:alphaModFix amt="100000"/>
          </a:blip>
          <a:stretch>
            <a:fillRect/>
          </a:stretch>
        </p:blipFill>
        <p:spPr>
          <a:xfrm>
            <a:off x="7853985" y="1034574"/>
            <a:ext cx="501088" cy="438092"/>
          </a:xfrm>
          <a:prstGeom prst="rect">
            <a:avLst/>
          </a:prstGeom>
          <a:ln>
            <a:noFill/>
          </a:ln>
        </p:spPr>
      </p:pic>
      <p:pic>
        <p:nvPicPr>
          <p:cNvPr id="11" name="Picture 11"/>
          <p:cNvPicPr/>
          <p:nvPr/>
        </p:nvPicPr>
        <p:blipFill>
          <a:blip xmlns:r="http://schemas.openxmlformats.org/officeDocument/2006/relationships" r:embed="picId50">
            <a:alphaModFix amt="100000"/>
          </a:blip>
          <a:stretch>
            <a:fillRect/>
          </a:stretch>
        </p:blipFill>
        <p:spPr>
          <a:xfrm>
            <a:off x="7681556" y="1277919"/>
            <a:ext cx="556884" cy="486689"/>
          </a:xfrm>
          <a:prstGeom prst="rect">
            <a:avLst/>
          </a:prstGeom>
          <a:ln>
            <a:noFill/>
          </a:ln>
        </p:spPr>
      </p:pic>
      <p:sp>
        <p:nvSpPr>
          <p:cNvPr id="12" name="Right Arrow 8"/>
          <p:cNvSpPr>
            <a:spLocks noGrp="1"/>
          </p:cNvSpPr>
          <p:nvPr/>
        </p:nvSpPr>
        <p:spPr>
          <a:xfrm>
            <a:off x="6437834" y="1441709"/>
            <a:ext cx="1086051" cy="316060"/>
          </a:xfrm>
          <a:prstGeom prst="rightArrow">
            <a:avLst>
              <a:gd name="adj1" fmla="val 50000"/>
              <a:gd name="adj2" fmla="val 50000"/>
            </a:avLst>
          </a:prstGeom>
          <a:gradFill>
            <a:gsLst>
              <a:gs pos="0">
                <a:srgbClr val="BFD2FF">
                  <a:alpha val="100000"/>
                </a:srgbClr>
              </a:gs>
              <a:gs pos="100000">
                <a:srgbClr val="E6EEFF">
                  <a:alpha val="100000"/>
                </a:srgbClr>
              </a:gs>
            </a:gsLst>
            <a:lin ang="16200000"/>
          </a:gradFill>
          <a:ln w="9359">
            <a:solidFill>
              <a:srgbClr val="4578C4"/>
            </a:solidFill>
          </a:ln>
        </p:spPr>
        <p:txBody>
          <a:bodyPr lIns="89994" tIns="44997" rIns="89994" bIns="44997" anchor="ctr"/>
          <a:lstStyle/>
          <a:p>
            <a:pPr algn="ctr">
              <a:lnSpc>
                <a:spcPct val="100000"/>
              </a:lnSpc>
              <a:spcBef>
                <a:spcPts val="0"/>
              </a:spcBef>
              <a:spcAft>
                <a:spcPts val="0"/>
              </a:spcAft>
            </a:pPr>
            <a:endParaRPr/>
          </a:p>
        </p:txBody>
      </p:sp>
      <p:sp>
        <p:nvSpPr>
          <p:cNvPr id="13" name="Diamond 31"/>
          <p:cNvSpPr>
            <a:spLocks noGrp="1"/>
          </p:cNvSpPr>
          <p:nvPr/>
        </p:nvSpPr>
        <p:spPr>
          <a:xfrm>
            <a:off x="5146595" y="914342"/>
            <a:ext cx="1711692" cy="1371153"/>
          </a:xfrm>
          <a:prstGeom prst="diamond">
            <a:avLst/>
          </a:prstGeom>
          <a:gradFill>
            <a:gsLst>
              <a:gs pos="0">
                <a:srgbClr val="D6A506">
                  <a:alpha val="100000"/>
                </a:srgbClr>
              </a:gs>
              <a:gs pos="100000">
                <a:srgbClr val="FFC91F">
                  <a:alpha val="100000"/>
                </a:srgbClr>
              </a:gs>
            </a:gsLst>
            <a:lin ang="16200000"/>
          </a:gradFill>
          <a:ln w="9359">
            <a:solidFill>
              <a:srgbClr val="FECA23"/>
            </a:solidFill>
          </a:ln>
        </p:spPr>
        <p:txBody>
          <a:bodyPr lIns="89994" tIns="44997" rIns="89994" bIns="44997" anchor="ctr"/>
          <a:lstStyle/>
          <a:p>
            <a:pPr algn="ctr">
              <a:lnSpc>
                <a:spcPct val="100000"/>
              </a:lnSpc>
              <a:spcBef>
                <a:spcPts val="0"/>
              </a:spcBef>
              <a:spcAft>
                <a:spcPts val="0"/>
              </a:spcAft>
            </a:pPr>
            <a:endParaRPr/>
          </a:p>
        </p:txBody>
      </p:sp>
      <p:sp>
        <p:nvSpPr>
          <p:cNvPr id="14" name="Rounded Rectangle 32"/>
          <p:cNvSpPr>
            <a:spLocks noGrp="1"/>
          </p:cNvSpPr>
          <p:nvPr/>
        </p:nvSpPr>
        <p:spPr>
          <a:xfrm>
            <a:off x="5422698" y="1784047"/>
            <a:ext cx="1159486" cy="238304"/>
          </a:xfrm>
          <a:prstGeom prst="roundRect">
            <a:avLst>
              <a:gd name="adj" fmla="val 16667"/>
            </a:avLst>
          </a:prstGeom>
          <a:gradFill>
            <a:gsLst>
              <a:gs pos="0">
                <a:srgbClr val="FFEDD1">
                  <a:alpha val="100000"/>
                </a:srgbClr>
              </a:gs>
              <a:gs pos="100000">
                <a:srgbClr val="FFF8ED">
                  <a:alpha val="100000"/>
                </a:srgbClr>
              </a:gs>
            </a:gsLst>
            <a:lin ang="16200000"/>
          </a:gradFill>
          <a:ln w="9359">
            <a:solidFill>
              <a:srgbClr val="FECA23"/>
            </a:solidFill>
          </a:ln>
        </p:spPr>
        <p:txBody>
          <a:bodyPr lIns="89994" tIns="44997" rIns="89994" bIns="44997" anchor="ctr"/>
          <a:lstStyle/>
          <a:p>
            <a:pPr marL="0" marR="0" indent="0" algn="ctr">
              <a:lnSpc>
                <a:spcPct val="100000"/>
              </a:lnSpc>
              <a:spcBef>
                <a:spcPts val="0"/>
              </a:spcBef>
              <a:spcAft>
                <a:spcPts val="0"/>
              </a:spcAft>
            </a:pPr>
            <a:r>
              <a:rPr sz="1400" b="1" u="none" baseline="0">
                <a:solidFill>
                  <a:srgbClr val="000000"/>
                </a:solidFill>
                <a:latin typeface="Segoe"/>
              </a:rPr>
              <a:t>Evaluate</a:t>
            </a:r>
          </a:p>
        </p:txBody>
      </p:sp>
      <p:pic>
        <p:nvPicPr>
          <p:cNvPr id="15" name="Picture 6"/>
          <p:cNvPicPr/>
          <p:nvPr/>
        </p:nvPicPr>
        <p:blipFill>
          <a:blip xmlns:r="http://schemas.openxmlformats.org/officeDocument/2006/relationships" r:embed="picId51">
            <a:alphaModFix amt="100000"/>
          </a:blip>
          <a:stretch>
            <a:fillRect/>
          </a:stretch>
        </p:blipFill>
        <p:spPr>
          <a:xfrm>
            <a:off x="5673602" y="1163806"/>
            <a:ext cx="657318" cy="574523"/>
          </a:xfrm>
          <a:prstGeom prst="rect">
            <a:avLst/>
          </a:prstGeom>
          <a:ln>
            <a:noFill/>
          </a:ln>
        </p:spPr>
      </p:pic>
      <p:sp>
        <p:nvSpPr>
          <p:cNvPr id="16" name="Right Arrow 10"/>
          <p:cNvSpPr>
            <a:spLocks noGrp="1"/>
          </p:cNvSpPr>
          <p:nvPr/>
        </p:nvSpPr>
        <p:spPr>
          <a:xfrm>
            <a:off x="4422321" y="1441709"/>
            <a:ext cx="1086051" cy="316060"/>
          </a:xfrm>
          <a:prstGeom prst="rightArrow">
            <a:avLst>
              <a:gd name="adj1" fmla="val 50000"/>
              <a:gd name="adj2" fmla="val 50000"/>
            </a:avLst>
          </a:prstGeom>
          <a:gradFill>
            <a:gsLst>
              <a:gs pos="0">
                <a:srgbClr val="BFD2FF">
                  <a:alpha val="100000"/>
                </a:srgbClr>
              </a:gs>
              <a:gs pos="100000">
                <a:srgbClr val="E6EEFF">
                  <a:alpha val="100000"/>
                </a:srgbClr>
              </a:gs>
            </a:gsLst>
            <a:lin ang="16200000"/>
          </a:gradFill>
          <a:ln w="9359">
            <a:solidFill>
              <a:srgbClr val="4578C4"/>
            </a:solidFill>
          </a:ln>
        </p:spPr>
        <p:txBody>
          <a:bodyPr lIns="89994" tIns="44997" rIns="89994" bIns="44997" anchor="ctr"/>
          <a:lstStyle/>
          <a:p>
            <a:pPr algn="ctr">
              <a:lnSpc>
                <a:spcPct val="100000"/>
              </a:lnSpc>
              <a:spcBef>
                <a:spcPts val="0"/>
              </a:spcBef>
              <a:spcAft>
                <a:spcPts val="0"/>
              </a:spcAft>
            </a:pPr>
            <a:endParaRPr/>
          </a:p>
        </p:txBody>
      </p:sp>
      <p:sp>
        <p:nvSpPr>
          <p:cNvPr id="17" name="Rounded Rectangle 25"/>
          <p:cNvSpPr>
            <a:spLocks noGrp="1"/>
          </p:cNvSpPr>
          <p:nvPr/>
        </p:nvSpPr>
        <p:spPr>
          <a:xfrm>
            <a:off x="3335909" y="1019815"/>
            <a:ext cx="1275759" cy="1160206"/>
          </a:xfrm>
          <a:prstGeom prst="roundRect">
            <a:avLst>
              <a:gd name="adj" fmla="val 16667"/>
            </a:avLst>
          </a:prstGeom>
          <a:gradFill>
            <a:gsLst>
              <a:gs pos="0">
                <a:srgbClr val="D6A506">
                  <a:alpha val="100000"/>
                </a:srgbClr>
              </a:gs>
              <a:gs pos="100000">
                <a:srgbClr val="FFC91F">
                  <a:alpha val="100000"/>
                </a:srgbClr>
              </a:gs>
            </a:gsLst>
            <a:lin ang="16200000"/>
          </a:gradFill>
          <a:ln w="9359">
            <a:solidFill>
              <a:srgbClr val="FECA23"/>
            </a:solidFill>
          </a:ln>
        </p:spPr>
        <p:txBody>
          <a:bodyPr lIns="89994" tIns="44997" rIns="89994" bIns="44997" anchor="ctr"/>
          <a:lstStyle/>
          <a:p>
            <a:pPr algn="ctr">
              <a:lnSpc>
                <a:spcPct val="100000"/>
              </a:lnSpc>
              <a:spcBef>
                <a:spcPts val="0"/>
              </a:spcBef>
              <a:spcAft>
                <a:spcPts val="0"/>
              </a:spcAft>
            </a:pPr>
            <a:endParaRPr/>
          </a:p>
        </p:txBody>
      </p:sp>
      <p:sp>
        <p:nvSpPr>
          <p:cNvPr id="18" name="Rounded Rectangle 26"/>
          <p:cNvSpPr>
            <a:spLocks noGrp="1"/>
          </p:cNvSpPr>
          <p:nvPr/>
        </p:nvSpPr>
        <p:spPr>
          <a:xfrm>
            <a:off x="3394226" y="1784047"/>
            <a:ext cx="1159486" cy="238304"/>
          </a:xfrm>
          <a:prstGeom prst="roundRect">
            <a:avLst>
              <a:gd name="adj" fmla="val 16667"/>
            </a:avLst>
          </a:prstGeom>
          <a:gradFill>
            <a:gsLst>
              <a:gs pos="0">
                <a:srgbClr val="FFEDD1">
                  <a:alpha val="100000"/>
                </a:srgbClr>
              </a:gs>
              <a:gs pos="100000">
                <a:srgbClr val="FFF8ED">
                  <a:alpha val="100000"/>
                </a:srgbClr>
              </a:gs>
            </a:gsLst>
            <a:lin ang="16200000"/>
          </a:gradFill>
          <a:ln w="9359">
            <a:solidFill>
              <a:srgbClr val="FECA23"/>
            </a:solidFill>
          </a:ln>
        </p:spPr>
        <p:txBody>
          <a:bodyPr lIns="89994" tIns="44997" rIns="89994" bIns="44997" wrap="none" anchor="ctr"/>
          <a:lstStyle/>
          <a:p>
            <a:pPr algn="ctr">
              <a:lnSpc>
                <a:spcPct val="100000"/>
              </a:lnSpc>
              <a:spcBef>
                <a:spcPts val="0"/>
              </a:spcBef>
              <a:spcAft>
                <a:spcPts val="0"/>
              </a:spcAft>
            </a:pPr>
            <a:r>
              <a:rPr sz="1400" b="1" u="none" baseline="0">
                <a:solidFill>
                  <a:srgbClr val="000000"/>
                </a:solidFill>
                <a:latin typeface="Segoe"/>
              </a:rPr>
              <a:t>Formulate</a:t>
            </a:r>
          </a:p>
        </p:txBody>
      </p:sp>
      <p:pic>
        <p:nvPicPr>
          <p:cNvPr id="19" name="Picture 10"/>
          <p:cNvPicPr/>
          <p:nvPr/>
        </p:nvPicPr>
        <p:blipFill>
          <a:blip xmlns:r="http://schemas.openxmlformats.org/officeDocument/2006/relationships" r:embed="picId52">
            <a:alphaModFix amt="100000"/>
          </a:blip>
          <a:stretch>
            <a:fillRect/>
          </a:stretch>
        </p:blipFill>
        <p:spPr>
          <a:xfrm>
            <a:off x="3617052" y="1125289"/>
            <a:ext cx="542125" cy="473730"/>
          </a:xfrm>
          <a:prstGeom prst="rect">
            <a:avLst/>
          </a:prstGeom>
          <a:ln>
            <a:noFill/>
          </a:ln>
        </p:spPr>
      </p:pic>
      <p:pic>
        <p:nvPicPr>
          <p:cNvPr id="20" name="Picture 16"/>
          <p:cNvPicPr/>
          <p:nvPr/>
        </p:nvPicPr>
        <p:blipFill>
          <a:blip xmlns:r="http://schemas.openxmlformats.org/officeDocument/2006/relationships" r:embed="picId53">
            <a:alphaModFix amt="100000"/>
          </a:blip>
          <a:stretch>
            <a:fillRect/>
          </a:stretch>
        </p:blipFill>
        <p:spPr>
          <a:xfrm>
            <a:off x="3666369" y="1125289"/>
            <a:ext cx="640399" cy="559764"/>
          </a:xfrm>
          <a:prstGeom prst="rect">
            <a:avLst/>
          </a:prstGeom>
          <a:ln>
            <a:noFill/>
          </a:ln>
        </p:spPr>
      </p:pic>
      <p:pic>
        <p:nvPicPr>
          <p:cNvPr id="21" name="Picture 15"/>
          <p:cNvPicPr/>
          <p:nvPr/>
        </p:nvPicPr>
        <p:blipFill>
          <a:blip xmlns:r="http://schemas.openxmlformats.org/officeDocument/2006/relationships" r:embed="picId54">
            <a:alphaModFix amt="100000"/>
          </a:blip>
          <a:stretch>
            <a:fillRect/>
          </a:stretch>
        </p:blipFill>
        <p:spPr>
          <a:xfrm>
            <a:off x="3962270" y="1383752"/>
            <a:ext cx="368256" cy="321819"/>
          </a:xfrm>
          <a:prstGeom prst="rect">
            <a:avLst/>
          </a:prstGeom>
          <a:ln>
            <a:noFill/>
          </a:ln>
        </p:spPr>
      </p:pic>
      <p:sp>
        <p:nvSpPr>
          <p:cNvPr id="22" name="Right Arrow 12"/>
          <p:cNvSpPr>
            <a:spLocks noGrp="1"/>
          </p:cNvSpPr>
          <p:nvPr/>
        </p:nvSpPr>
        <p:spPr>
          <a:xfrm>
            <a:off x="2491043" y="1441709"/>
            <a:ext cx="1086051" cy="316060"/>
          </a:xfrm>
          <a:prstGeom prst="rightArrow">
            <a:avLst>
              <a:gd name="adj1" fmla="val 50000"/>
              <a:gd name="adj2" fmla="val 50000"/>
            </a:avLst>
          </a:prstGeom>
          <a:gradFill>
            <a:gsLst>
              <a:gs pos="0">
                <a:srgbClr val="BFD2FF">
                  <a:alpha val="100000"/>
                </a:srgbClr>
              </a:gs>
              <a:gs pos="100000">
                <a:srgbClr val="E6EEFF">
                  <a:alpha val="100000"/>
                </a:srgbClr>
              </a:gs>
            </a:gsLst>
            <a:lin ang="16200000"/>
          </a:gradFill>
          <a:ln w="9359">
            <a:solidFill>
              <a:srgbClr val="4578C4"/>
            </a:solidFill>
          </a:ln>
        </p:spPr>
        <p:txBody>
          <a:bodyPr lIns="89994" tIns="44997" rIns="89994" bIns="44997" anchor="ctr"/>
          <a:lstStyle/>
          <a:p>
            <a:pPr algn="ctr">
              <a:lnSpc>
                <a:spcPct val="100000"/>
              </a:lnSpc>
              <a:spcBef>
                <a:spcPts val="0"/>
              </a:spcBef>
              <a:spcAft>
                <a:spcPts val="0"/>
              </a:spcAft>
            </a:pPr>
            <a:endParaRPr/>
          </a:p>
        </p:txBody>
      </p:sp>
      <p:sp>
        <p:nvSpPr>
          <p:cNvPr id="23" name="Rounded Rectangle 13"/>
          <p:cNvSpPr>
            <a:spLocks noGrp="1"/>
          </p:cNvSpPr>
          <p:nvPr/>
        </p:nvSpPr>
        <p:spPr>
          <a:xfrm>
            <a:off x="1404631" y="1019815"/>
            <a:ext cx="1275759" cy="1160206"/>
          </a:xfrm>
          <a:prstGeom prst="roundRect">
            <a:avLst>
              <a:gd name="adj" fmla="val 16667"/>
            </a:avLst>
          </a:prstGeom>
          <a:gradFill>
            <a:gsLst>
              <a:gs pos="0">
                <a:srgbClr val="D6A506">
                  <a:alpha val="100000"/>
                </a:srgbClr>
              </a:gs>
              <a:gs pos="100000">
                <a:srgbClr val="FFC91F">
                  <a:alpha val="100000"/>
                </a:srgbClr>
              </a:gs>
            </a:gsLst>
            <a:lin ang="16200000"/>
          </a:gradFill>
          <a:ln w="9359">
            <a:solidFill>
              <a:srgbClr val="FECA23"/>
            </a:solidFill>
          </a:ln>
        </p:spPr>
        <p:txBody>
          <a:bodyPr lIns="89994" tIns="44997" rIns="89994" bIns="44997" anchor="ctr"/>
          <a:lstStyle/>
          <a:p>
            <a:pPr algn="ctr">
              <a:lnSpc>
                <a:spcPct val="100000"/>
              </a:lnSpc>
              <a:spcBef>
                <a:spcPts val="0"/>
              </a:spcBef>
              <a:spcAft>
                <a:spcPts val="0"/>
              </a:spcAft>
            </a:pPr>
            <a:endParaRPr/>
          </a:p>
        </p:txBody>
      </p:sp>
      <p:sp>
        <p:nvSpPr>
          <p:cNvPr id="24" name="Rounded Rectangle 14"/>
          <p:cNvSpPr>
            <a:spLocks noGrp="1"/>
          </p:cNvSpPr>
          <p:nvPr/>
        </p:nvSpPr>
        <p:spPr>
          <a:xfrm>
            <a:off x="1462587" y="1784047"/>
            <a:ext cx="1159486" cy="238304"/>
          </a:xfrm>
          <a:prstGeom prst="roundRect">
            <a:avLst>
              <a:gd name="adj" fmla="val 16667"/>
            </a:avLst>
          </a:prstGeom>
          <a:gradFill>
            <a:gsLst>
              <a:gs pos="0">
                <a:srgbClr val="FFEDD1">
                  <a:alpha val="100000"/>
                </a:srgbClr>
              </a:gs>
              <a:gs pos="100000">
                <a:srgbClr val="FFF8ED">
                  <a:alpha val="100000"/>
                </a:srgbClr>
              </a:gs>
            </a:gsLst>
            <a:lin ang="16200000"/>
          </a:gradFill>
          <a:ln w="9359">
            <a:solidFill>
              <a:srgbClr val="FECA23"/>
            </a:solidFill>
          </a:ln>
        </p:spPr>
        <p:txBody>
          <a:bodyPr lIns="89994" tIns="44997" rIns="89994" bIns="44997" anchor="ctr"/>
          <a:lstStyle/>
          <a:p>
            <a:pPr algn="ctr">
              <a:lnSpc>
                <a:spcPct val="100000"/>
              </a:lnSpc>
              <a:spcBef>
                <a:spcPts val="0"/>
              </a:spcBef>
              <a:spcAft>
                <a:spcPts val="0"/>
              </a:spcAft>
            </a:pPr>
            <a:r>
              <a:rPr sz="1400" b="1" u="none" baseline="0">
                <a:solidFill>
                  <a:srgbClr val="000000"/>
                </a:solidFill>
                <a:latin typeface="Segoe"/>
              </a:rPr>
              <a:t>Capture</a:t>
            </a:r>
          </a:p>
        </p:txBody>
      </p:sp>
      <p:pic>
        <p:nvPicPr>
          <p:cNvPr id="25" name="Picture 14"/>
          <p:cNvPicPr/>
          <p:nvPr/>
        </p:nvPicPr>
        <p:blipFill>
          <a:blip xmlns:r="http://schemas.openxmlformats.org/officeDocument/2006/relationships" r:embed="picId55">
            <a:alphaModFix amt="100000"/>
          </a:blip>
          <a:stretch>
            <a:fillRect/>
          </a:stretch>
        </p:blipFill>
        <p:spPr>
          <a:xfrm>
            <a:off x="1852803" y="1325436"/>
            <a:ext cx="494968" cy="432332"/>
          </a:xfrm>
          <a:prstGeom prst="rect">
            <a:avLst/>
          </a:prstGeom>
          <a:ln>
            <a:noFill/>
          </a:ln>
        </p:spPr>
      </p:pic>
      <p:pic>
        <p:nvPicPr>
          <p:cNvPr id="26" name="Picture 7"/>
          <p:cNvPicPr/>
          <p:nvPr/>
        </p:nvPicPr>
        <p:blipFill>
          <a:blip xmlns:r="http://schemas.openxmlformats.org/officeDocument/2006/relationships" r:embed="picId56">
            <a:alphaModFix amt="100000"/>
          </a:blip>
          <a:stretch>
            <a:fillRect/>
          </a:stretch>
        </p:blipFill>
        <p:spPr>
          <a:xfrm>
            <a:off x="1737250" y="1133208"/>
            <a:ext cx="494968" cy="432332"/>
          </a:xfrm>
          <a:prstGeom prst="rect">
            <a:avLst/>
          </a:prstGeom>
          <a:ln>
            <a:noFill/>
          </a:ln>
        </p:spPr>
      </p:pic>
      <p:pic>
        <p:nvPicPr>
          <p:cNvPr id="27" name="Picture 48"/>
          <p:cNvPicPr/>
          <p:nvPr/>
        </p:nvPicPr>
        <p:blipFill>
          <a:blip xmlns:r="http://schemas.openxmlformats.org/officeDocument/2006/relationships" r:embed="picId57">
            <a:alphaModFix amt="100000"/>
          </a:blip>
          <a:stretch>
            <a:fillRect/>
          </a:stretch>
        </p:blipFill>
        <p:spPr>
          <a:xfrm>
            <a:off x="6985359" y="5253509"/>
            <a:ext cx="4479557" cy="1311757"/>
          </a:xfrm>
          <a:prstGeom prst="rect">
            <a:avLst/>
          </a:prstGeom>
          <a:ln>
            <a:noFill/>
          </a:ln>
        </p:spPr>
      </p:pic>
      <p:pic>
        <p:nvPicPr>
          <p:cNvPr id="28" name="Picture 49"/>
          <p:cNvPicPr/>
          <p:nvPr/>
        </p:nvPicPr>
        <p:blipFill>
          <a:blip xmlns:r="http://schemas.openxmlformats.org/officeDocument/2006/relationships" r:embed="picId46">
            <a:alphaModFix amt="100000"/>
          </a:blip>
          <a:stretch>
            <a:fillRect/>
          </a:stretch>
        </p:blipFill>
        <p:spPr>
          <a:xfrm>
            <a:off x="203027" y="2438126"/>
            <a:ext cx="5499013" cy="1037094"/>
          </a:xfrm>
          <a:prstGeom prst="rect">
            <a:avLst/>
          </a:prstGeom>
          <a:ln>
            <a:noFill/>
          </a:ln>
        </p:spPr>
      </p:pic>
      <p:sp>
        <p:nvSpPr>
          <p:cNvPr id="29" name="TextBox 50"/>
          <p:cNvSpPr>
            <a:spLocks noGrp="1"/>
          </p:cNvSpPr>
          <p:nvPr/>
        </p:nvSpPr>
        <p:spPr>
          <a:xfrm>
            <a:off x="406414" y="3809640"/>
            <a:ext cx="3046488" cy="94350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i="1" sz="2800" b="1" u="none" baseline="0">
                <a:solidFill>
                  <a:srgbClr val="FFFFFF"/>
                </a:solidFill>
                <a:latin typeface="Segoe"/>
              </a:rPr>
              <a:t>Unstructured</a:t>
            </a:r>
            <a:r>
              <a:rPr strike="noStrike"/>
              <a:t>
</a:t>
            </a:r>
            <a:r>
              <a:rPr i="1" sz="2800" b="1" u="none" baseline="0">
                <a:solidFill>
                  <a:srgbClr val="FFFFFF"/>
                </a:solidFill>
                <a:latin typeface="Segoe"/>
              </a:rPr>
              <a:t>Collaboration</a:t>
            </a:r>
          </a:p>
        </p:txBody>
      </p:sp>
      <p:sp>
        <p:nvSpPr>
          <p:cNvPr id="30" name="TextBox 51"/>
          <p:cNvSpPr>
            <a:spLocks noGrp="1"/>
          </p:cNvSpPr>
          <p:nvPr/>
        </p:nvSpPr>
        <p:spPr>
          <a:xfrm>
            <a:off x="9242777" y="3821879"/>
            <a:ext cx="3046488" cy="94350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i="1" sz="2800" b="1" u="none" baseline="0">
                <a:solidFill>
                  <a:srgbClr val="FFFFFF"/>
                </a:solidFill>
                <a:latin typeface="Segoe"/>
              </a:rPr>
              <a:t>Structured</a:t>
            </a:r>
            <a:r>
              <a:rPr strike="noStrike"/>
              <a:t>
</a:t>
            </a:r>
            <a:r>
              <a:rPr i="1" sz="2800" b="1" u="none" baseline="0">
                <a:solidFill>
                  <a:srgbClr val="FFFFFF"/>
                </a:solidFill>
                <a:latin typeface="Segoe"/>
              </a:rPr>
              <a:t>Collaboration</a:t>
            </a:r>
          </a:p>
        </p:txBody>
      </p:sp>
    </p:spTree>
  </p:cSld>
  <p:transition spd="fast" advClick="1">
    <p:dissolve/>
  </p:transition>
  <p:timing>
    <p:tnLst>
      <p:par>
        <p:cTn nodeType="tmRoot" id="1" dur="indefinite" restart="never"/>
      </p:par>
    </p:tnLst>
  </p:timing>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18">
    <p:spTree>
      <p:nvGrpSpPr>
        <p:cNvPr name="noGroup" id="1"/>
        <p:cNvGrpSpPr/>
        <p:nvPr/>
      </p:nvGrpSpPr>
      <p:grpSpPr>
        <a:xfrm>
          <a:off x="0" y="0"/>
          <a:ext cx="0" cy="0"/>
          <a:chOff x="0" y="0"/>
          <a:chExt cx="0" cy="0"/>
        </a:xfrm>
      </p:grpSpPr>
      <p:sp>
        <p:nvSpPr>
          <p:cNvPr id="2" name="Title 7"/>
          <p:cNvSpPr txBox="1">
            <a:spLocks noGrp="1"/>
          </p:cNvSpPr>
          <p:nvPr>
            <p:ph type="title"/>
          </p:nvPr>
        </p:nvSpPr>
        <p:spPr>
          <a:xfrm>
            <a:off x="1825085" y="451411"/>
            <a:ext cx="6062018" cy="1523064"/>
          </a:xfrm>
          <a:prstGeom prst="rect">
            <a:avLst/>
          </a:prstGeom>
          <a:noFill/>
        </p:spPr>
        <p:txBody>
          <a:bodyPr/>
          <a:lstStyle/>
          <a:p>
            <a:pPr algn="l">
              <a:lnSpc>
                <a:spcPct val="90000"/>
              </a:lnSpc>
              <a:spcBef>
                <a:spcPts val="0"/>
              </a:spcBef>
              <a:spcAft>
                <a:spcPts val="0"/>
              </a:spcAft>
            </a:pPr>
            <a:r>
              <a:rPr lang="en-US" sz="5400" u="none" spc="-29" baseline="0">
                <a:solidFill>
                  <a:srgbClr val="FFFFFF"/>
                </a:solidFill>
                <a:latin typeface="Segoe"/>
                <a:ea typeface="Droid Sans Fallback"/>
                <a:cs typeface="Arial"/>
              </a:rPr>
              <a:t>Innovation Process Management (IPM)</a:t>
            </a:r>
          </a:p>
        </p:txBody>
      </p:sp>
      <p:sp>
        <p:nvSpPr>
          <p:cNvPr id="3" name="Subtitle 8"/>
          <p:cNvSpPr txBox="1">
            <a:spLocks noGrp="1"/>
          </p:cNvSpPr>
          <p:nvPr>
            <p:ph type="body"/>
          </p:nvPr>
        </p:nvSpPr>
        <p:spPr>
          <a:xfrm>
            <a:off x="633560" y="4531034"/>
            <a:ext cx="9447964" cy="461130"/>
          </a:xfrm>
          <a:prstGeom prst="rect">
            <a:avLst/>
          </a:prstGeom>
          <a:noFill/>
        </p:spPr>
        <p:txBody>
          <a:bodyPr/>
          <a:lstStyle/>
          <a:p>
            <a:pPr marL="0" marR="0" indent="0" algn="l">
              <a:lnSpc>
                <a:spcPct val="90000"/>
              </a:lnSpc>
              <a:spcBef>
                <a:spcPts val="0"/>
              </a:spcBef>
              <a:spcAft>
                <a:spcPts val="0"/>
              </a:spcAft>
            </a:pPr>
            <a:r>
              <a:rPr sz="4000" u="none" baseline="0">
                <a:solidFill>
                  <a:srgbClr val="FFFFFF"/>
                </a:solidFill>
                <a:latin typeface="Segoe"/>
                <a:ea typeface="Droid Sans Fallback"/>
                <a:cs typeface="FreeSans"/>
              </a:rPr>
              <a:t>Transform Business Performance </a:t>
            </a:r>
          </a:p>
        </p:txBody>
      </p:sp>
      <p:sp>
        <p:nvSpPr>
          <p:cNvPr id="4" name="Text Placeholder 9"/>
          <p:cNvSpPr txBox="1">
            <a:spLocks noGrp="1"/>
          </p:cNvSpPr>
          <p:nvPr>
            <p:ph type="body"/>
          </p:nvPr>
        </p:nvSpPr>
        <p:spPr>
          <a:xfrm>
            <a:off x="973018" y="1983835"/>
            <a:ext cx="7013078" cy="1384472"/>
          </a:xfrm>
          <a:prstGeom prst="rect">
            <a:avLst/>
          </a:prstGeom>
          <a:noFill/>
        </p:spPr>
        <p:txBody>
          <a:bodyPr/>
          <a:lstStyle/>
          <a:p>
            <a:pPr marL="0" marR="0" indent="0" algn="l">
              <a:lnSpc>
                <a:spcPct val="90000"/>
              </a:lnSpc>
              <a:spcBef>
                <a:spcPts val="1919"/>
              </a:spcBef>
              <a:spcAft>
                <a:spcPts val="0"/>
              </a:spcAft>
            </a:pPr>
            <a:r>
              <a:rPr lang="en-US" i="1" sz="9600" b="1" u="none" spc="-59" baseline="0">
                <a:solidFill>
                  <a:srgbClr val="4F99F3"/>
                </a:solidFill>
                <a:latin typeface="Segoe"/>
                <a:ea typeface="Kozuka Gothic Pro H"/>
                <a:cs typeface="Arial"/>
              </a:rPr>
              <a:t>demo</a:t>
            </a:r>
          </a:p>
        </p:txBody>
      </p:sp>
    </p:spTree>
  </p:cSld>
  <p:transition spd="fast" advClick="1">
    <p:fade thruBlk="1"/>
  </p:transition>
  <p:timing>
    <p:tnLst>
      <p:par>
        <p:cTn nodeType="tmRoot" id="1" dur="indefinite" restart="never"/>
      </p:par>
    </p:tnLst>
  </p:timing>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19">
    <p:spTree>
      <p:nvGrpSpPr>
        <p:cNvPr name="noGroup" id="1"/>
        <p:cNvGrpSpPr/>
        <p:nvPr/>
      </p:nvGrpSpPr>
      <p:grpSpPr>
        <a:xfrm>
          <a:off x="0" y="0"/>
          <a:ext cx="0" cy="0"/>
          <a:chOff x="0" y="0"/>
          <a:chExt cx="0" cy="0"/>
        </a:xfrm>
      </p:grpSpPr>
      <p:sp>
        <p:nvSpPr>
          <p:cNvPr id="2" name="Freeform 9"/>
          <p:cNvSpPr>
            <a:spLocks noGrp="1"/>
          </p:cNvSpPr>
          <p:nvPr/>
        </p:nvSpPr>
        <p:spPr>
          <a:xfrm>
            <a:off x="0" y="3029569"/>
            <a:ext cx="12187752" cy="3827638"/>
          </a:xfrm>
          <a:custGeom>
            <a:avLst/>
            <a:ahLst/>
            <a:gdLst/>
            <a:rect b="b" l="0" r="r" t="0"/>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a:gsLst>
              <a:gs pos="0">
                <a:srgbClr val="0E144E">
                  <a:alpha val="100000"/>
                </a:srgbClr>
              </a:gs>
              <a:gs pos="100000">
                <a:srgbClr val="0E144E">
                  <a:alpha val="100000"/>
                </a:srgbClr>
              </a:gs>
            </a:gsLst>
            <a:lin ang="16200000"/>
          </a:gradFill>
          <a:ln>
            <a:noFill/>
          </a:ln>
        </p:spPr>
        <p:txBody>
          <a:bodyPr lIns="0" tIns="182868" rIns="0" bIns="0" wrap="none" anchor="ctr"/>
          <a:p>
            <a:endParaRPr/>
          </a:p>
        </p:txBody>
      </p:sp>
      <p:sp>
        <p:nvSpPr>
          <p:cNvPr id="3" name="Rectangle 59"/>
          <p:cNvSpPr>
            <a:spLocks noGrp="1"/>
          </p:cNvSpPr>
          <p:nvPr/>
        </p:nvSpPr>
        <p:spPr>
          <a:xfrm>
            <a:off x="0" y="3346709"/>
            <a:ext cx="12187752" cy="3510498"/>
          </a:xfrm>
          <a:prstGeom prst="rect">
            <a:avLst/>
          </a:prstGeom>
          <a:gradFill>
            <a:gsLst>
              <a:gs pos="0">
                <a:srgbClr val="000000">
                  <a:alpha val="100000"/>
                </a:srgbClr>
              </a:gs>
              <a:gs pos="100000">
                <a:srgbClr val="000000">
                  <a:alpha val="100000"/>
                </a:srgbClr>
              </a:gs>
            </a:gsLst>
            <a:lin ang="16200000"/>
          </a:gradFill>
          <a:ln>
            <a:noFill/>
          </a:ln>
        </p:spPr>
        <p:txBody>
          <a:bodyPr lIns="91434" tIns="45717" rIns="91434" bIns="45717" anchor="ctr"/>
          <a:p>
            <a:endParaRPr/>
          </a:p>
        </p:txBody>
      </p:sp>
      <p:sp>
        <p:nvSpPr>
          <p:cNvPr id="4" name="Title 1"/>
          <p:cNvSpPr txBox="1">
            <a:spLocks noGrp="1"/>
          </p:cNvSpPr>
          <p:nvPr>
            <p:ph type="title"/>
          </p:nvPr>
        </p:nvSpPr>
        <p:spPr>
          <a:xfrm>
            <a:off x="507928" y="230025"/>
            <a:ext cx="11171896" cy="1052213"/>
          </a:xfrm>
          <a:prstGeom prst="rect">
            <a:avLst/>
          </a:prstGeom>
          <a:noFill/>
        </p:spPr>
        <p:txBody>
          <a:bodyPr/>
          <a:lstStyle/>
          <a:p>
            <a:pPr algn="l">
              <a:lnSpc>
                <a:spcPct val="90000"/>
              </a:lnSpc>
              <a:spcBef>
                <a:spcPts val="0"/>
              </a:spcBef>
              <a:spcAft>
                <a:spcPts val="0"/>
              </a:spcAft>
            </a:pPr>
            <a:r>
              <a:rPr lang="en-US" sz="4400" u="none" spc="-29" baseline="0">
                <a:solidFill>
                  <a:srgbClr val="FFFFFF"/>
                </a:solidFill>
                <a:latin typeface="Segoe"/>
                <a:ea typeface="Droid Sans Fallback"/>
                <a:cs typeface="Arial"/>
              </a:rPr>
              <a:t>Build the Right Solutions</a:t>
            </a:r>
            <a:r>
              <a:rPr lang="en-US" sz="4400" u="none" spc="-29" baseline="0">
                <a:solidFill>
                  <a:srgbClr val="FFFFFF"/>
                </a:solidFill>
                <a:latin typeface="Segoe"/>
                <a:ea typeface="Droid Sans Fallback"/>
                <a:cs typeface="Arial"/>
              </a:rPr>
              <a:t>
</a:t>
            </a:r>
            <a:r>
              <a:rPr lang="en-US" sz="3200" u="none" spc="-29" baseline="0">
                <a:solidFill>
                  <a:srgbClr val="FFFFFF"/>
                </a:solidFill>
                <a:latin typeface="Segoe"/>
                <a:ea typeface="Droid Sans Fallback"/>
                <a:cs typeface="Arial"/>
              </a:rPr>
              <a:t>Your creativity and ingenuity will drive results</a:t>
            </a:r>
          </a:p>
        </p:txBody>
      </p:sp>
      <p:sp>
        <p:nvSpPr>
          <p:cNvPr id="5" name="Round Same Side Corner Rectangle 49"/>
          <p:cNvSpPr>
            <a:spLocks noGrp="1"/>
          </p:cNvSpPr>
          <p:nvPr/>
        </p:nvSpPr>
        <p:spPr>
          <a:xfrm>
            <a:off x="642919" y="1968715"/>
            <a:ext cx="2042871" cy="4286969"/>
          </a:xfrm>
          <a:prstGeom prst="round2SameRect">
            <a:avLst>
              <a:gd name="adj1" fmla="val 13779"/>
              <a:gd name="adj2" fmla="val 0"/>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r>
              <a:rPr sz="2000" b="1" u="none" spc="-23" baseline="0">
                <a:solidFill>
                  <a:srgbClr val="FFFFFF"/>
                </a:solidFill>
                <a:latin typeface="Segoe"/>
                <a:cs typeface="Arial"/>
              </a:rPr>
              <a:t>Powerful Tools</a:t>
            </a:r>
          </a:p>
        </p:txBody>
      </p:sp>
      <p:pic>
        <p:nvPicPr>
          <p:cNvPr id="6" name="Picture 2"/>
          <p:cNvPicPr/>
          <p:nvPr/>
        </p:nvPicPr>
        <p:blipFill>
          <a:blip xmlns:r="http://schemas.openxmlformats.org/officeDocument/2006/relationships" r:embed="picId58">
            <a:alphaModFix amt="100000"/>
          </a:blip>
          <a:stretch>
            <a:fillRect/>
          </a:stretch>
        </p:blipFill>
        <p:spPr>
          <a:xfrm>
            <a:off x="721394" y="3090045"/>
            <a:ext cx="1799526" cy="1276839"/>
          </a:xfrm>
          <a:prstGeom prst="rect">
            <a:avLst/>
          </a:prstGeom>
          <a:ln>
            <a:noFill/>
          </a:ln>
        </p:spPr>
      </p:pic>
      <p:sp>
        <p:nvSpPr>
          <p:cNvPr id="7" name="TextBox 53"/>
          <p:cNvSpPr>
            <a:spLocks noGrp="1"/>
          </p:cNvSpPr>
          <p:nvPr/>
        </p:nvSpPr>
        <p:spPr>
          <a:xfrm rot="21232200">
            <a:off x="1284399" y="4019146"/>
            <a:ext cx="1305997" cy="3034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400" b="1" u="none" baseline="0">
                <a:solidFill>
                  <a:srgbClr val="FFFFFF"/>
                </a:solidFill>
                <a:latin typeface="Segoe"/>
              </a:rPr>
              <a:t>SharePoint</a:t>
            </a:r>
          </a:p>
        </p:txBody>
      </p:sp>
      <p:pic>
        <p:nvPicPr>
          <p:cNvPr id="8" name="Picture 2"/>
          <p:cNvPicPr/>
          <p:nvPr/>
        </p:nvPicPr>
        <p:blipFill>
          <a:blip xmlns:r="http://schemas.openxmlformats.org/officeDocument/2006/relationships" r:embed="picId58">
            <a:alphaModFix amt="100000"/>
          </a:blip>
          <a:stretch>
            <a:fillRect/>
          </a:stretch>
        </p:blipFill>
        <p:spPr>
          <a:xfrm>
            <a:off x="811028" y="4546513"/>
            <a:ext cx="1757049" cy="1246601"/>
          </a:xfrm>
          <a:prstGeom prst="rect">
            <a:avLst/>
          </a:prstGeom>
          <a:ln>
            <a:noFill/>
          </a:ln>
        </p:spPr>
      </p:pic>
      <p:sp>
        <p:nvSpPr>
          <p:cNvPr id="9" name="TextBox 55"/>
          <p:cNvSpPr>
            <a:spLocks noGrp="1"/>
          </p:cNvSpPr>
          <p:nvPr/>
        </p:nvSpPr>
        <p:spPr>
          <a:xfrm rot="21232200">
            <a:off x="1371873" y="5464095"/>
            <a:ext cx="1305997" cy="333698"/>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1600" b="1" u="none" baseline="0">
                <a:solidFill>
                  <a:srgbClr val="FFFFFF"/>
                </a:solidFill>
                <a:latin typeface="Segoe"/>
              </a:rPr>
              <a:t>EPM</a:t>
            </a:r>
          </a:p>
        </p:txBody>
      </p:sp>
      <p:sp>
        <p:nvSpPr>
          <p:cNvPr id="10" name="Round Same Side Corner Rectangle 50"/>
          <p:cNvSpPr>
            <a:spLocks noGrp="1"/>
          </p:cNvSpPr>
          <p:nvPr/>
        </p:nvSpPr>
        <p:spPr>
          <a:xfrm>
            <a:off x="3531737" y="1968715"/>
            <a:ext cx="2042871" cy="4286969"/>
          </a:xfrm>
          <a:prstGeom prst="round2SameRect">
            <a:avLst>
              <a:gd name="adj1" fmla="val 13779"/>
              <a:gd name="adj2" fmla="val 0"/>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r>
              <a:rPr sz="2000" b="1" u="none" spc="-23" baseline="0">
                <a:solidFill>
                  <a:srgbClr val="FFFFFF"/>
                </a:solidFill>
                <a:latin typeface="Segoe"/>
                <a:cs typeface="Arial"/>
              </a:rPr>
              <a:t>Partner Creativity</a:t>
            </a:r>
          </a:p>
        </p:txBody>
      </p:sp>
      <p:pic>
        <p:nvPicPr>
          <p:cNvPr id="11" name="Picture 4"/>
          <p:cNvPicPr>
            <a:picLocks/>
          </p:cNvPicPr>
          <p:nvPr/>
        </p:nvPicPr>
        <p:blipFill>
          <a:blip xmlns:r="http://schemas.openxmlformats.org/officeDocument/2006/relationships" r:embed="picId59">
            <a:alphaModFix amt="100000"/>
          </a:blip>
          <a:srcRect l="0" t="1889" r="5933" b="7296"/>
          <a:stretch/>
        </p:blipFill>
        <p:spPr>
          <a:xfrm>
            <a:off x="3601933" y="2743027"/>
            <a:ext cx="1921558" cy="2742667"/>
          </a:xfrm>
          <a:prstGeom prst="rect">
            <a:avLst/>
          </a:prstGeom>
          <a:ln>
            <a:noFill/>
          </a:ln>
        </p:spPr>
      </p:pic>
      <p:sp>
        <p:nvSpPr>
          <p:cNvPr id="12" name="Round Same Side Corner Rectangle 48"/>
          <p:cNvSpPr>
            <a:spLocks noGrp="1"/>
          </p:cNvSpPr>
          <p:nvPr/>
        </p:nvSpPr>
        <p:spPr>
          <a:xfrm>
            <a:off x="6420195" y="1968715"/>
            <a:ext cx="2042871" cy="4286969"/>
          </a:xfrm>
          <a:prstGeom prst="round2SameRect">
            <a:avLst>
              <a:gd name="adj1" fmla="val 13779"/>
              <a:gd name="adj2" fmla="val 0"/>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r>
              <a:rPr sz="2000" b="1" u="none" spc="-23" baseline="0">
                <a:solidFill>
                  <a:srgbClr val="FFFFFF"/>
                </a:solidFill>
                <a:latin typeface="Segoe"/>
                <a:cs typeface="Arial"/>
              </a:rPr>
              <a:t>Relevant Business Solutions</a:t>
            </a:r>
          </a:p>
        </p:txBody>
      </p:sp>
      <p:sp>
        <p:nvSpPr>
          <p:cNvPr id="13" name="Rounded Rectangle 65"/>
          <p:cNvSpPr>
            <a:spLocks noGrp="1"/>
          </p:cNvSpPr>
          <p:nvPr/>
        </p:nvSpPr>
        <p:spPr>
          <a:xfrm>
            <a:off x="6487871" y="2861819"/>
            <a:ext cx="1892400" cy="652638"/>
          </a:xfrm>
          <a:prstGeom prst="roundRect">
            <a:avLst>
              <a:gd name="adj" fmla="val 16667"/>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endParaRPr/>
          </a:p>
        </p:txBody>
      </p:sp>
      <p:sp>
        <p:nvSpPr>
          <p:cNvPr id="14" name="TextBox 61"/>
          <p:cNvSpPr>
            <a:spLocks noGrp="1"/>
          </p:cNvSpPr>
          <p:nvPr/>
        </p:nvSpPr>
        <p:spPr>
          <a:xfrm>
            <a:off x="7027837" y="2926615"/>
            <a:ext cx="812468" cy="39525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Segoe"/>
              </a:rPr>
              <a:t>IPM</a:t>
            </a:r>
          </a:p>
        </p:txBody>
      </p:sp>
      <p:sp>
        <p:nvSpPr>
          <p:cNvPr id="15" name="Rounded Rectangle 66"/>
          <p:cNvSpPr>
            <a:spLocks noGrp="1"/>
          </p:cNvSpPr>
          <p:nvPr/>
        </p:nvSpPr>
        <p:spPr>
          <a:xfrm>
            <a:off x="6487871" y="3562335"/>
            <a:ext cx="1892400" cy="652638"/>
          </a:xfrm>
          <a:prstGeom prst="roundRect">
            <a:avLst>
              <a:gd name="adj" fmla="val 16667"/>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endParaRPr/>
          </a:p>
        </p:txBody>
      </p:sp>
      <p:sp>
        <p:nvSpPr>
          <p:cNvPr id="16" name="TextBox 62"/>
          <p:cNvSpPr>
            <a:spLocks noGrp="1"/>
          </p:cNvSpPr>
          <p:nvPr/>
        </p:nvSpPr>
        <p:spPr>
          <a:xfrm>
            <a:off x="7027837" y="3627491"/>
            <a:ext cx="812468" cy="39525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Segoe"/>
              </a:rPr>
              <a:t>ALM</a:t>
            </a:r>
          </a:p>
        </p:txBody>
      </p:sp>
      <p:sp>
        <p:nvSpPr>
          <p:cNvPr id="17" name="Rounded Rectangle 67"/>
          <p:cNvSpPr>
            <a:spLocks noGrp="1"/>
          </p:cNvSpPr>
          <p:nvPr/>
        </p:nvSpPr>
        <p:spPr>
          <a:xfrm>
            <a:off x="6487871" y="4274730"/>
            <a:ext cx="1892400" cy="652638"/>
          </a:xfrm>
          <a:prstGeom prst="roundRect">
            <a:avLst>
              <a:gd name="adj" fmla="val 16667"/>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endParaRPr/>
          </a:p>
        </p:txBody>
      </p:sp>
      <p:sp>
        <p:nvSpPr>
          <p:cNvPr id="18" name="TextBox 63"/>
          <p:cNvSpPr>
            <a:spLocks noGrp="1"/>
          </p:cNvSpPr>
          <p:nvPr/>
        </p:nvSpPr>
        <p:spPr>
          <a:xfrm>
            <a:off x="7027837" y="4339886"/>
            <a:ext cx="812468" cy="69943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Segoe"/>
              </a:rPr>
              <a:t>CPIC</a:t>
            </a:r>
          </a:p>
        </p:txBody>
      </p:sp>
      <p:sp>
        <p:nvSpPr>
          <p:cNvPr id="19" name="Rounded Rectangle 68"/>
          <p:cNvSpPr>
            <a:spLocks noGrp="1"/>
          </p:cNvSpPr>
          <p:nvPr/>
        </p:nvSpPr>
        <p:spPr>
          <a:xfrm>
            <a:off x="6487871" y="4951848"/>
            <a:ext cx="1892400" cy="652638"/>
          </a:xfrm>
          <a:prstGeom prst="roundRect">
            <a:avLst>
              <a:gd name="adj" fmla="val 16667"/>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endParaRPr/>
          </a:p>
        </p:txBody>
      </p:sp>
      <p:sp>
        <p:nvSpPr>
          <p:cNvPr id="20" name="TextBox 64"/>
          <p:cNvSpPr>
            <a:spLocks noGrp="1"/>
          </p:cNvSpPr>
          <p:nvPr/>
        </p:nvSpPr>
        <p:spPr>
          <a:xfrm>
            <a:off x="7027837" y="5016643"/>
            <a:ext cx="812468" cy="39525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Segoe"/>
              </a:rPr>
              <a:t>PPM</a:t>
            </a:r>
          </a:p>
        </p:txBody>
      </p:sp>
      <p:sp>
        <p:nvSpPr>
          <p:cNvPr id="21" name="Round Same Side Corner Rectangle 47"/>
          <p:cNvSpPr>
            <a:spLocks noGrp="1"/>
          </p:cNvSpPr>
          <p:nvPr/>
        </p:nvSpPr>
        <p:spPr>
          <a:xfrm>
            <a:off x="9309013" y="1968715"/>
            <a:ext cx="2042871" cy="4286969"/>
          </a:xfrm>
          <a:prstGeom prst="round2SameRect">
            <a:avLst>
              <a:gd name="adj1" fmla="val 13779"/>
              <a:gd name="adj2" fmla="val 0"/>
            </a:avLst>
          </a:prstGeom>
          <a:gradFill>
            <a:gsLst>
              <a:gs pos="0">
                <a:srgbClr val="0070C0">
                  <a:alpha val="100000"/>
                </a:srgbClr>
              </a:gs>
              <a:gs pos="100000">
                <a:srgbClr val="FFFFFF">
                  <a:alpha val="100000"/>
                </a:srgbClr>
              </a:gs>
            </a:gsLst>
            <a:lin ang="16200000"/>
          </a:gradFill>
          <a:ln w="6479">
            <a:solidFill>
              <a:srgbClr val="1670BA">
                <a:alpha val="40000"/>
              </a:srgbClr>
            </a:solidFill>
          </a:ln>
        </p:spPr>
        <p:txBody>
          <a:bodyPr lIns="0" tIns="182868" rIns="0" bIns="0" anchor="t"/>
          <a:lstStyle/>
          <a:p>
            <a:pPr algn="ctr">
              <a:lnSpc>
                <a:spcPct val="85000"/>
              </a:lnSpc>
              <a:spcBef>
                <a:spcPts val="0"/>
              </a:spcBef>
              <a:spcAft>
                <a:spcPts val="0"/>
              </a:spcAft>
            </a:pPr>
            <a:r>
              <a:rPr sz="2000" b="1" u="none" spc="-23" baseline="0">
                <a:solidFill>
                  <a:srgbClr val="FFFFFF"/>
                </a:solidFill>
                <a:latin typeface="Segoe"/>
                <a:cs typeface="Arial"/>
              </a:rPr>
              <a:t>Satisfied Customers</a:t>
            </a:r>
          </a:p>
        </p:txBody>
      </p:sp>
      <p:pic>
        <p:nvPicPr>
          <p:cNvPr id="22" name="Picture 6"/>
          <p:cNvPicPr/>
          <p:nvPr/>
        </p:nvPicPr>
        <p:blipFill>
          <a:blip xmlns:r="http://schemas.openxmlformats.org/officeDocument/2006/relationships" r:embed="picId60">
            <a:alphaModFix amt="100000"/>
          </a:blip>
          <a:stretch>
            <a:fillRect/>
          </a:stretch>
        </p:blipFill>
        <p:spPr>
          <a:xfrm>
            <a:off x="9366250" y="2847060"/>
            <a:ext cx="1923718" cy="2674271"/>
          </a:xfrm>
          <a:prstGeom prst="rect">
            <a:avLst/>
          </a:prstGeom>
          <a:ln>
            <a:noFill/>
          </a:ln>
        </p:spPr>
      </p:pic>
      <p:sp>
        <p:nvSpPr>
          <p:cNvPr id="23" name="TextBox 85"/>
          <p:cNvSpPr>
            <a:spLocks noGrp="1"/>
          </p:cNvSpPr>
          <p:nvPr/>
        </p:nvSpPr>
        <p:spPr>
          <a:xfrm>
            <a:off x="2598676" y="3363268"/>
            <a:ext cx="1039974" cy="1309237"/>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8000" b="1" u="none" baseline="0">
                <a:solidFill>
                  <a:srgbClr val="FFFFFF"/>
                </a:solidFill>
                <a:latin typeface="Segoe"/>
              </a:rPr>
              <a:t>+</a:t>
            </a:r>
          </a:p>
        </p:txBody>
      </p:sp>
      <p:sp>
        <p:nvSpPr>
          <p:cNvPr id="24" name="TextBox 86"/>
          <p:cNvSpPr>
            <a:spLocks noGrp="1"/>
          </p:cNvSpPr>
          <p:nvPr/>
        </p:nvSpPr>
        <p:spPr>
          <a:xfrm>
            <a:off x="5490734" y="3387026"/>
            <a:ext cx="1039974" cy="1309237"/>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8000" b="1" u="none" baseline="0">
                <a:solidFill>
                  <a:srgbClr val="FFFFFF"/>
                </a:solidFill>
                <a:latin typeface="Segoe"/>
              </a:rPr>
              <a:t>=</a:t>
            </a:r>
          </a:p>
        </p:txBody>
      </p:sp>
      <p:sp>
        <p:nvSpPr>
          <p:cNvPr id="25" name="TextBox 87"/>
          <p:cNvSpPr>
            <a:spLocks noGrp="1"/>
          </p:cNvSpPr>
          <p:nvPr/>
        </p:nvSpPr>
        <p:spPr>
          <a:xfrm>
            <a:off x="8364073" y="3612732"/>
            <a:ext cx="1039974" cy="913262"/>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5400" b="1" u="none" baseline="0">
                <a:solidFill>
                  <a:srgbClr val="FFFFFF"/>
                </a:solidFill>
                <a:latin typeface="Segoe"/>
              </a:rPr>
              <a:t>&amp;</a:t>
            </a:r>
          </a:p>
        </p:txBody>
      </p:sp>
      <p:pic>
        <p:nvPicPr>
          <p:cNvPr id="26" name="Picture 2"/>
          <p:cNvPicPr/>
          <p:nvPr/>
        </p:nvPicPr>
        <p:blipFill>
          <a:blip xmlns:r="http://schemas.openxmlformats.org/officeDocument/2006/relationships" r:embed="picId61">
            <a:alphaModFix amt="100000"/>
          </a:blip>
          <a:stretch>
            <a:fillRect/>
          </a:stretch>
        </p:blipFill>
        <p:spPr>
          <a:xfrm>
            <a:off x="7737712" y="2706669"/>
            <a:ext cx="791950" cy="784390"/>
          </a:xfrm>
          <a:prstGeom prst="rect">
            <a:avLst/>
          </a:prstGeom>
          <a:ln>
            <a:noFill/>
          </a:ln>
        </p:spPr>
      </p:pic>
      <p:pic>
        <p:nvPicPr>
          <p:cNvPr id="27" name="Picture 2"/>
          <p:cNvPicPr/>
          <p:nvPr/>
        </p:nvPicPr>
        <p:blipFill>
          <a:blip xmlns:r="http://schemas.openxmlformats.org/officeDocument/2006/relationships" r:embed="picId62">
            <a:alphaModFix amt="100000"/>
          </a:blip>
          <a:stretch>
            <a:fillRect/>
          </a:stretch>
        </p:blipFill>
        <p:spPr>
          <a:xfrm>
            <a:off x="7810787" y="3567015"/>
            <a:ext cx="646159" cy="646159"/>
          </a:xfrm>
          <a:prstGeom prst="rect">
            <a:avLst/>
          </a:prstGeom>
          <a:ln>
            <a:noFill/>
          </a:ln>
        </p:spPr>
      </p:pic>
      <p:pic>
        <p:nvPicPr>
          <p:cNvPr id="28" name="Picture 2"/>
          <p:cNvPicPr/>
          <p:nvPr/>
        </p:nvPicPr>
        <p:blipFill>
          <a:blip xmlns:r="http://schemas.openxmlformats.org/officeDocument/2006/relationships" r:embed="picId62">
            <a:alphaModFix amt="100000"/>
          </a:blip>
          <a:stretch>
            <a:fillRect/>
          </a:stretch>
        </p:blipFill>
        <p:spPr>
          <a:xfrm>
            <a:off x="7810787" y="4289489"/>
            <a:ext cx="646159" cy="646159"/>
          </a:xfrm>
          <a:prstGeom prst="rect">
            <a:avLst/>
          </a:prstGeom>
          <a:ln>
            <a:noFill/>
          </a:ln>
        </p:spPr>
      </p:pic>
      <p:pic>
        <p:nvPicPr>
          <p:cNvPr id="29" name="Picture 2"/>
          <p:cNvPicPr/>
          <p:nvPr/>
        </p:nvPicPr>
        <p:blipFill>
          <a:blip xmlns:r="http://schemas.openxmlformats.org/officeDocument/2006/relationships" r:embed="picId62">
            <a:alphaModFix amt="100000"/>
          </a:blip>
          <a:stretch>
            <a:fillRect/>
          </a:stretch>
        </p:blipFill>
        <p:spPr>
          <a:xfrm>
            <a:off x="7810787" y="5011964"/>
            <a:ext cx="646159" cy="646159"/>
          </a:xfrm>
          <a:prstGeom prst="rect">
            <a:avLst/>
          </a:prstGeom>
          <a:ln>
            <a:noFill/>
          </a:ln>
        </p:spPr>
      </p:pic>
    </p:spTree>
  </p:cSld>
  <p:transition spd="fast" advClick="1">
    <p:fade thruBlk="1"/>
  </p:transition>
  <p:timing>
    <p:tnLst>
      <p:par>
        <p:cTn nodeType="tmRoot" id="1" dur="indefinite" restart="never"/>
      </p:par>
    </p:tnLst>
  </p:timing>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2">
    <p:spTree>
      <p:nvGrpSpPr>
        <p:cNvPr name="noGroup" id="1"/>
        <p:cNvGrpSpPr/>
        <p:nvPr/>
      </p:nvGrpSpPr>
      <p:grpSpPr>
        <a:xfrm>
          <a:off x="0" y="0"/>
          <a:ext cx="0" cy="0"/>
          <a:chOff x="0" y="0"/>
          <a:chExt cx="0" cy="0"/>
        </a:xfrm>
      </p:grpSpPr>
      <p:sp>
        <p:nvSpPr>
          <p:cNvPr id="2" name="Text Placeholder 3"/>
          <p:cNvSpPr txBox="1">
            <a:spLocks noGrp="1"/>
          </p:cNvSpPr>
          <p:nvPr>
            <p:ph type="body"/>
          </p:nvPr>
        </p:nvSpPr>
        <p:spPr>
          <a:xfrm>
            <a:off x="411454" y="2092188"/>
            <a:ext cx="11349725" cy="3255634"/>
          </a:xfrm>
          <a:prstGeom prst="rect">
            <a:avLst/>
          </a:prstGeom>
          <a:noFill/>
        </p:spPr>
        <p:txBody>
          <a:bodyPr/>
          <a:lstStyle/>
          <a:p>
            <a:pPr lvl="0" marL="460410" marR="0" indent="460051" algn="l">
              <a:lnSpc>
                <a:spcPct val="90000"/>
              </a:lnSpc>
              <a:spcBef>
                <a:spcPts val="720"/>
              </a:spcBef>
              <a:spcAft>
                <a:spcPts val="0"/>
              </a:spcAft>
              <a:buChar char="•"/>
            </a:pPr>
            <a:r>
              <a:rPr lang="en-US" sz="3600" b="1" u="none" baseline="0">
                <a:solidFill>
                  <a:srgbClr val="FFFFFF"/>
                </a:solidFill>
                <a:latin typeface="Segoe"/>
                <a:ea typeface="Droid Sans Fallback"/>
                <a:cs typeface="FreeSans"/>
              </a:rPr>
              <a:t>Now is a great time to be a Project / EPM Partner</a:t>
            </a:r>
            <a:r>
              <a:rPr lang="en-US" sz="3600" b="1" u="none" baseline="0">
                <a:solidFill>
                  <a:srgbClr val="FFFFFF"/>
                </a:solidFill>
                <a:latin typeface="Segoe"/>
                <a:ea typeface="Droid Sans Fallback"/>
                <a:cs typeface="FreeSans"/>
              </a:rPr>
              <a:t>
</a:t>
            </a:r>
          </a:p>
          <a:p>
            <a:pPr lvl="0" marL="460410" marR="0" indent="460051" algn="l">
              <a:lnSpc>
                <a:spcPct val="90000"/>
              </a:lnSpc>
              <a:spcBef>
                <a:spcPts val="720"/>
              </a:spcBef>
              <a:spcAft>
                <a:spcPts val="0"/>
              </a:spcAft>
              <a:buChar char="•"/>
            </a:pPr>
            <a:r>
              <a:rPr lang="en-US" sz="3600" b="1" u="none" baseline="0">
                <a:solidFill>
                  <a:srgbClr val="FFFFFF"/>
                </a:solidFill>
                <a:latin typeface="Segoe"/>
                <a:ea typeface="Droid Sans Fallback"/>
                <a:cs typeface="FreeSans"/>
              </a:rPr>
              <a:t>The Future is Bright</a:t>
            </a:r>
            <a:r>
              <a:rPr lang="en-US" sz="3600" b="1" u="none" baseline="0">
                <a:solidFill>
                  <a:srgbClr val="FFFFFF"/>
                </a:solidFill>
                <a:latin typeface="Segoe"/>
                <a:ea typeface="Droid Sans Fallback"/>
                <a:cs typeface="FreeSans"/>
              </a:rPr>
              <a:t>
</a:t>
            </a:r>
          </a:p>
          <a:p>
            <a:pPr lvl="0" marL="460410" marR="0" indent="460051" algn="l">
              <a:lnSpc>
                <a:spcPct val="90000"/>
              </a:lnSpc>
              <a:spcBef>
                <a:spcPts val="720"/>
              </a:spcBef>
              <a:spcAft>
                <a:spcPts val="0"/>
              </a:spcAft>
              <a:buChar char="•"/>
            </a:pPr>
            <a:r>
              <a:rPr lang="en-US" sz="3600" b="1" u="none" baseline="0">
                <a:solidFill>
                  <a:srgbClr val="FFFFFF"/>
                </a:solidFill>
                <a:latin typeface="Segoe"/>
                <a:ea typeface="Droid Sans Fallback"/>
                <a:cs typeface="FreeSans"/>
              </a:rPr>
              <a:t>Seize the opportunity now</a:t>
            </a:r>
          </a:p>
          <a:p>
            <a:pPr marL="0" marR="0" indent="0" algn="l">
              <a:lnSpc>
                <a:spcPct val="81000"/>
              </a:lnSpc>
              <a:spcBef>
                <a:spcPts val="641"/>
              </a:spcBef>
              <a:spcAft>
                <a:spcPts val="0"/>
              </a:spcAft>
            </a:pPr>
            <a:endParaRPr/>
          </a:p>
        </p:txBody>
      </p:sp>
      <p:sp>
        <p:nvSpPr>
          <p:cNvPr id="3" name="Title 1"/>
          <p:cNvSpPr>
            <a:spLocks noGrp="1"/>
          </p:cNvSpPr>
          <p:nvPr/>
        </p:nvSpPr>
        <p:spPr>
          <a:xfrm>
            <a:off x="336938" y="108353"/>
            <a:ext cx="11171896" cy="1224282"/>
          </a:xfrm>
          <a:prstGeom prst="rect">
            <a:avLst/>
          </a:prstGeom>
          <a:noFill/>
          <a:ln>
            <a:noFill/>
          </a:ln>
        </p:spPr>
        <p:txBody>
          <a:bodyPr lIns="0" tIns="0" rIns="0" bIns="0" anchor="t">
            <a:spAutoFit/>
          </a:bodyPr>
          <a:lstStyle/>
          <a:p>
            <a:pPr marL="0" marR="0" indent="0" algn="l">
              <a:lnSpc>
                <a:spcPct val="90000"/>
              </a:lnSpc>
              <a:spcBef>
                <a:spcPts val="0"/>
              </a:spcBef>
              <a:spcAft>
                <a:spcPts val="0"/>
              </a:spcAft>
            </a:pPr>
            <a:r>
              <a:rPr sz="4800" u="none" spc="-29" baseline="0">
                <a:solidFill>
                  <a:srgbClr val="FFFFFF"/>
                </a:solidFill>
                <a:latin typeface="Segoe"/>
                <a:cs typeface="Arial"/>
              </a:rPr>
              <a:t>Why Are You Here?</a:t>
            </a:r>
            <a:r>
              <a:rPr sz="4800" u="none" spc="-29" baseline="0">
                <a:solidFill>
                  <a:srgbClr val="FFFFFF"/>
                </a:solidFill>
                <a:latin typeface="Segoe"/>
                <a:cs typeface="Arial"/>
              </a:rPr>
              <a:t>
</a:t>
            </a:r>
            <a:r>
              <a:rPr sz="3600" u="none" spc="-29" baseline="0">
                <a:solidFill>
                  <a:srgbClr val="A9C7E9"/>
                </a:solidFill>
                <a:latin typeface="Segoe"/>
                <a:cs typeface="Arial"/>
              </a:rPr>
              <a:t>Key takeaways</a:t>
            </a:r>
          </a:p>
        </p:txBody>
      </p:sp>
    </p:spTree>
  </p:cSld>
  <p:transition spd="fast" advClick="1">
    <p:fade thruBlk="1"/>
  </p:transition>
  <p:timing>
    <p:tnLst>
      <p:par>
        <p:cTn nodeType="tmRoot" id="1" dur="indefinite" restart="never"/>
      </p:par>
    </p:tnLst>
  </p:timing>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20">
    <p:spTree>
      <p:nvGrpSpPr>
        <p:cNvPr name="noGroup" id="1"/>
        <p:cNvGrpSpPr/>
        <p:nvPr/>
      </p:nvGrpSpPr>
      <p:grpSpPr>
        <a:xfrm>
          <a:off x="0" y="0"/>
          <a:ext cx="0" cy="0"/>
          <a:chOff x="0" y="0"/>
          <a:chExt cx="0" cy="0"/>
        </a:xfrm>
      </p:grpSpPr>
      <p:sp>
        <p:nvSpPr>
          <p:cNvPr id="2" name="Isosceles Triangle 23"/>
          <p:cNvSpPr>
            <a:spLocks noGrp="1"/>
          </p:cNvSpPr>
          <p:nvPr/>
        </p:nvSpPr>
        <p:spPr>
          <a:xfrm rot="25917600">
            <a:off x="4401802" y="2151224"/>
            <a:ext cx="3105884" cy="6833809"/>
          </a:xfrm>
          <a:prstGeom prst="triangle">
            <a:avLst>
              <a:gd name="adj" fmla="val 50000"/>
            </a:avLst>
          </a:prstGeom>
          <a:gradFill>
            <a:gsLst>
              <a:gs pos="0">
                <a:srgbClr val="C7A1DC">
                  <a:alpha val="100000"/>
                </a:srgbClr>
              </a:gs>
              <a:gs pos="100000">
                <a:srgbClr val="ECB695">
                  <a:alpha val="100000"/>
                </a:srgbClr>
              </a:gs>
            </a:gsLst>
            <a:lin ang="16200000"/>
          </a:gradFill>
          <a:ln>
            <a:noFill/>
          </a:ln>
        </p:spPr>
        <p:txBody>
          <a:bodyPr lIns="0" tIns="0" rIns="0" bIns="0" anchor="t"/>
          <a:p>
            <a:endParaRPr/>
          </a:p>
        </p:txBody>
      </p:sp>
      <p:sp>
        <p:nvSpPr>
          <p:cNvPr id="3" name="Isosceles Triangle 36"/>
          <p:cNvSpPr>
            <a:spLocks noGrp="1"/>
          </p:cNvSpPr>
          <p:nvPr/>
        </p:nvSpPr>
        <p:spPr>
          <a:xfrm rot="28161600">
            <a:off x="5589727" y="2083188"/>
            <a:ext cx="3105884" cy="6833809"/>
          </a:xfrm>
          <a:prstGeom prst="triangle">
            <a:avLst>
              <a:gd name="adj" fmla="val 50000"/>
            </a:avLst>
          </a:prstGeom>
          <a:gradFill>
            <a:gsLst>
              <a:gs pos="0">
                <a:srgbClr val="C7A1DC">
                  <a:alpha val="100000"/>
                </a:srgbClr>
              </a:gs>
              <a:gs pos="100000">
                <a:srgbClr val="ECB695">
                  <a:alpha val="100000"/>
                </a:srgbClr>
              </a:gs>
            </a:gsLst>
            <a:lin ang="16200000"/>
          </a:gradFill>
          <a:ln>
            <a:noFill/>
          </a:ln>
        </p:spPr>
        <p:txBody>
          <a:bodyPr lIns="0" tIns="0" rIns="0" bIns="0" anchor="t"/>
          <a:p>
            <a:endParaRPr/>
          </a:p>
        </p:txBody>
      </p:sp>
      <p:sp>
        <p:nvSpPr>
          <p:cNvPr id="4" name="Isosceles Triangle 22"/>
          <p:cNvSpPr>
            <a:spLocks noGrp="1"/>
          </p:cNvSpPr>
          <p:nvPr/>
        </p:nvSpPr>
        <p:spPr>
          <a:xfrm rot="17311199">
            <a:off x="6055178" y="4957967"/>
            <a:ext cx="3105884" cy="6833809"/>
          </a:xfrm>
          <a:prstGeom prst="triangle">
            <a:avLst>
              <a:gd name="adj" fmla="val 50000"/>
            </a:avLst>
          </a:prstGeom>
          <a:gradFill>
            <a:gsLst>
              <a:gs pos="0">
                <a:srgbClr val="C7A1DC">
                  <a:alpha val="100000"/>
                </a:srgbClr>
              </a:gs>
              <a:gs pos="100000">
                <a:srgbClr val="ECB695">
                  <a:alpha val="100000"/>
                </a:srgbClr>
              </a:gs>
            </a:gsLst>
            <a:lin ang="16200000"/>
          </a:gradFill>
          <a:ln>
            <a:noFill/>
          </a:ln>
        </p:spPr>
        <p:txBody>
          <a:bodyPr lIns="0" tIns="0" rIns="0" bIns="0" anchor="t"/>
          <a:p>
            <a:endParaRPr/>
          </a:p>
        </p:txBody>
      </p:sp>
      <p:sp>
        <p:nvSpPr>
          <p:cNvPr id="5" name="Isosceles Triangle 20"/>
          <p:cNvSpPr>
            <a:spLocks noGrp="1"/>
          </p:cNvSpPr>
          <p:nvPr/>
        </p:nvSpPr>
        <p:spPr>
          <a:xfrm rot="14890199">
            <a:off x="7416612" y="5107358"/>
            <a:ext cx="3105884" cy="6833809"/>
          </a:xfrm>
          <a:prstGeom prst="triangle">
            <a:avLst>
              <a:gd name="adj" fmla="val 50000"/>
            </a:avLst>
          </a:prstGeom>
          <a:gradFill>
            <a:gsLst>
              <a:gs pos="0">
                <a:srgbClr val="C7A1DC">
                  <a:alpha val="100000"/>
                </a:srgbClr>
              </a:gs>
              <a:gs pos="100000">
                <a:srgbClr val="ECB695">
                  <a:alpha val="100000"/>
                </a:srgbClr>
              </a:gs>
            </a:gsLst>
            <a:lin ang="16200000"/>
          </a:gradFill>
          <a:ln>
            <a:noFill/>
          </a:ln>
        </p:spPr>
        <p:txBody>
          <a:bodyPr lIns="0" tIns="0" rIns="0" bIns="0" anchor="t"/>
          <a:p>
            <a:endParaRPr/>
          </a:p>
        </p:txBody>
      </p:sp>
      <p:sp>
        <p:nvSpPr>
          <p:cNvPr id="6" name="Title 1"/>
          <p:cNvSpPr txBox="1">
            <a:spLocks noGrp="1"/>
          </p:cNvSpPr>
          <p:nvPr>
            <p:ph type="title"/>
          </p:nvPr>
        </p:nvSpPr>
        <p:spPr>
          <a:xfrm>
            <a:off x="249464" y="102233"/>
            <a:ext cx="11701062" cy="1439909"/>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Take A Look At The New EPM Solutions</a:t>
            </a:r>
            <a:r>
              <a:rPr lang="en-US" sz="4800" u="none" spc="-29" baseline="0">
                <a:solidFill>
                  <a:srgbClr val="FFFFFF"/>
                </a:solidFill>
                <a:latin typeface="Segoe"/>
                <a:ea typeface="Droid Sans Fallback"/>
                <a:cs typeface="Arial"/>
              </a:rPr>
              <a:t>
</a:t>
            </a:r>
            <a:r>
              <a:rPr lang="en-US" sz="3200" u="none" spc="-29" baseline="0">
                <a:solidFill>
                  <a:srgbClr val="FFFFFF"/>
                </a:solidFill>
                <a:latin typeface="Segoe"/>
                <a:ea typeface="Droid Sans Fallback"/>
                <a:cs typeface="Arial"/>
              </a:rPr>
              <a:t>Demonstrate Business Value</a:t>
            </a:r>
            <a:r>
              <a:rPr lang="en-US" sz="2400" u="none" spc="-29" baseline="0">
                <a:solidFill>
                  <a:srgbClr val="FFFFFF"/>
                </a:solidFill>
                <a:latin typeface="Segoe"/>
                <a:ea typeface="Droid Sans Fallback"/>
                <a:cs typeface="Arial"/>
              </a:rPr>
              <a:t>
</a:t>
            </a:r>
          </a:p>
        </p:txBody>
      </p:sp>
      <p:sp>
        <p:nvSpPr>
          <p:cNvPr id="7" name="Oval 27"/>
          <p:cNvSpPr>
            <a:spLocks noGrp="1"/>
          </p:cNvSpPr>
          <p:nvPr/>
        </p:nvSpPr>
        <p:spPr>
          <a:xfrm>
            <a:off x="2770385" y="2023792"/>
            <a:ext cx="5051201" cy="3708126"/>
          </a:xfrm>
          <a:prstGeom prst="ellipse">
            <a:avLst/>
          </a:prstGeom>
          <a:gradFill>
            <a:gsLst>
              <a:gs pos="0">
                <a:srgbClr val="7A847F">
                  <a:alpha val="100000"/>
                </a:srgbClr>
              </a:gs>
              <a:gs pos="100000">
                <a:srgbClr val="3F4F45">
                  <a:alpha val="100000"/>
                </a:srgbClr>
              </a:gs>
            </a:gsLst>
            <a:lin ang="5400000"/>
          </a:gradFill>
          <a:ln>
            <a:noFill/>
          </a:ln>
        </p:spPr>
        <p:txBody>
          <a:bodyPr lIns="0" tIns="0" rIns="0" bIns="0" anchor="t"/>
          <a:p>
            <a:endParaRPr/>
          </a:p>
        </p:txBody>
      </p:sp>
      <p:sp>
        <p:nvSpPr>
          <p:cNvPr id="8" name="Oval 28"/>
          <p:cNvSpPr>
            <a:spLocks noGrp="1"/>
          </p:cNvSpPr>
          <p:nvPr/>
        </p:nvSpPr>
        <p:spPr>
          <a:xfrm>
            <a:off x="3101204" y="2051510"/>
            <a:ext cx="4385603" cy="3932752"/>
          </a:xfrm>
          <a:prstGeom prst="ellipse">
            <a:avLst/>
          </a:prstGeom>
          <a:gradFill>
            <a:gsLst>
              <a:gs pos="0">
                <a:srgbClr val="FFFFFF">
                  <a:alpha val="100000"/>
                </a:srgbClr>
              </a:gs>
              <a:gs pos="100000">
                <a:srgbClr val="000000">
                  <a:alpha val="100000"/>
                </a:srgbClr>
              </a:gs>
            </a:gsLst>
            <a:lin ang="16200000"/>
          </a:gradFill>
          <a:ln>
            <a:noFill/>
          </a:ln>
        </p:spPr>
        <p:txBody>
          <a:bodyPr lIns="0" tIns="0" rIns="0" bIns="0" anchor="t"/>
          <a:p>
            <a:endParaRPr/>
          </a:p>
        </p:txBody>
      </p:sp>
      <p:sp>
        <p:nvSpPr>
          <p:cNvPr id="9" name="Oval 33"/>
          <p:cNvSpPr>
            <a:spLocks noGrp="1"/>
          </p:cNvSpPr>
          <p:nvPr/>
        </p:nvSpPr>
        <p:spPr>
          <a:xfrm>
            <a:off x="2775785" y="2015513"/>
            <a:ext cx="5051201" cy="3708126"/>
          </a:xfrm>
          <a:prstGeom prst="ellipse">
            <a:avLst/>
          </a:prstGeom>
          <a:gradFill>
            <a:gsLst>
              <a:gs pos="0">
                <a:srgbClr val="000000">
                  <a:alpha val="100000"/>
                </a:srgbClr>
              </a:gs>
              <a:gs pos="100000">
                <a:srgbClr val="A7DBAC">
                  <a:alpha val="100000"/>
                </a:srgbClr>
              </a:gs>
            </a:gsLst>
            <a:lin ang="0"/>
          </a:gradFill>
          <a:ln>
            <a:noFill/>
          </a:ln>
        </p:spPr>
        <p:txBody>
          <a:bodyPr lIns="0" tIns="0" rIns="0" bIns="0" anchor="t"/>
          <a:p>
            <a:endParaRPr/>
          </a:p>
        </p:txBody>
      </p:sp>
      <p:sp>
        <p:nvSpPr>
          <p:cNvPr id="10" name="Oval 32"/>
          <p:cNvSpPr>
            <a:spLocks noGrp="1"/>
          </p:cNvSpPr>
          <p:nvPr/>
        </p:nvSpPr>
        <p:spPr>
          <a:xfrm>
            <a:off x="3847077" y="2016592"/>
            <a:ext cx="5051201" cy="3708126"/>
          </a:xfrm>
          <a:prstGeom prst="ellipse">
            <a:avLst/>
          </a:prstGeom>
          <a:gradFill>
            <a:gsLst>
              <a:gs pos="0">
                <a:srgbClr val="53881E">
                  <a:alpha val="100000"/>
                </a:srgbClr>
              </a:gs>
              <a:gs pos="100000">
                <a:srgbClr val="803F17">
                  <a:alpha val="100000"/>
                </a:srgbClr>
              </a:gs>
            </a:gsLst>
            <a:lin ang="5400000"/>
          </a:gradFill>
          <a:ln>
            <a:noFill/>
          </a:ln>
        </p:spPr>
        <p:txBody>
          <a:bodyPr lIns="0" tIns="0" rIns="0" bIns="0" anchor="t"/>
          <a:p>
            <a:endParaRPr/>
          </a:p>
        </p:txBody>
      </p:sp>
      <p:sp>
        <p:nvSpPr>
          <p:cNvPr id="11" name="Oval 34"/>
          <p:cNvSpPr>
            <a:spLocks noGrp="1"/>
          </p:cNvSpPr>
          <p:nvPr/>
        </p:nvSpPr>
        <p:spPr>
          <a:xfrm>
            <a:off x="4163857" y="2030272"/>
            <a:ext cx="4385603" cy="3932752"/>
          </a:xfrm>
          <a:prstGeom prst="ellipse">
            <a:avLst/>
          </a:prstGeom>
          <a:gradFill>
            <a:gsLst>
              <a:gs pos="0">
                <a:srgbClr val="FFFFFF">
                  <a:alpha val="100000"/>
                </a:srgbClr>
              </a:gs>
              <a:gs pos="100000">
                <a:srgbClr val="000000">
                  <a:alpha val="100000"/>
                </a:srgbClr>
              </a:gs>
            </a:gsLst>
            <a:lin ang="16200000"/>
          </a:gradFill>
          <a:ln>
            <a:noFill/>
          </a:ln>
        </p:spPr>
        <p:txBody>
          <a:bodyPr lIns="0" tIns="0" rIns="0" bIns="0" anchor="t"/>
          <a:p>
            <a:endParaRPr/>
          </a:p>
        </p:txBody>
      </p:sp>
      <p:sp>
        <p:nvSpPr>
          <p:cNvPr id="12" name="TextBox 26"/>
          <p:cNvSpPr>
            <a:spLocks noGrp="1"/>
          </p:cNvSpPr>
          <p:nvPr/>
        </p:nvSpPr>
        <p:spPr>
          <a:xfrm>
            <a:off x="8727290" y="2383049"/>
            <a:ext cx="2976292" cy="638959"/>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800" b="1" u="none" baseline="0">
                <a:solidFill>
                  <a:srgbClr val="FFFFFF"/>
                </a:solidFill>
                <a:latin typeface="Segoe"/>
              </a:rPr>
              <a:t>Innovation Process Management (IPM)</a:t>
            </a:r>
          </a:p>
        </p:txBody>
      </p:sp>
      <p:sp>
        <p:nvSpPr>
          <p:cNvPr id="13" name="TextBox 29"/>
          <p:cNvSpPr>
            <a:spLocks noGrp="1"/>
          </p:cNvSpPr>
          <p:nvPr/>
        </p:nvSpPr>
        <p:spPr>
          <a:xfrm>
            <a:off x="144350" y="2245538"/>
            <a:ext cx="2792704" cy="638959"/>
          </a:xfrm>
          <a:prstGeom prst="rect">
            <a:avLst/>
          </a:prstGeom>
          <a:noFill/>
          <a:ln>
            <a:noFill/>
          </a:ln>
        </p:spPr>
        <p:txBody>
          <a:bodyPr lIns="89994" tIns="44997" rIns="89994" bIns="44997" anchor="t">
            <a:spAutoFit/>
          </a:bodyPr>
          <a:lstStyle/>
          <a:p>
            <a:pPr algn="r">
              <a:lnSpc>
                <a:spcPct val="100000"/>
              </a:lnSpc>
              <a:spcBef>
                <a:spcPts val="0"/>
              </a:spcBef>
              <a:spcAft>
                <a:spcPts val="0"/>
              </a:spcAft>
            </a:pPr>
            <a:r>
              <a:rPr sz="1800" b="1" u="none" baseline="0">
                <a:solidFill>
                  <a:srgbClr val="FFFFFF"/>
                </a:solidFill>
                <a:latin typeface="Segoe"/>
              </a:rPr>
              <a:t>Project Portfolio Management (PPM)</a:t>
            </a:r>
          </a:p>
        </p:txBody>
      </p:sp>
      <p:sp>
        <p:nvSpPr>
          <p:cNvPr id="14" name="TextBox 35"/>
          <p:cNvSpPr>
            <a:spLocks noGrp="1"/>
          </p:cNvSpPr>
          <p:nvPr/>
        </p:nvSpPr>
        <p:spPr>
          <a:xfrm>
            <a:off x="9057749" y="4170697"/>
            <a:ext cx="3060887" cy="638959"/>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800" b="1" u="none" baseline="0">
                <a:solidFill>
                  <a:srgbClr val="FFFFFF"/>
                </a:solidFill>
                <a:latin typeface="Segoe"/>
              </a:rPr>
              <a:t>Application Life-Cycle Management (ALM)</a:t>
            </a:r>
          </a:p>
        </p:txBody>
      </p:sp>
      <p:sp>
        <p:nvSpPr>
          <p:cNvPr id="15" name="TextBox 37"/>
          <p:cNvSpPr>
            <a:spLocks noGrp="1"/>
          </p:cNvSpPr>
          <p:nvPr/>
        </p:nvSpPr>
        <p:spPr>
          <a:xfrm>
            <a:off x="160189" y="4230093"/>
            <a:ext cx="2683270" cy="638959"/>
          </a:xfrm>
          <a:prstGeom prst="rect">
            <a:avLst/>
          </a:prstGeom>
          <a:noFill/>
          <a:ln>
            <a:noFill/>
          </a:ln>
        </p:spPr>
        <p:txBody>
          <a:bodyPr lIns="89994" tIns="44997" rIns="89994" bIns="44997" anchor="t">
            <a:spAutoFit/>
          </a:bodyPr>
          <a:lstStyle/>
          <a:p>
            <a:pPr algn="r">
              <a:lnSpc>
                <a:spcPct val="100000"/>
              </a:lnSpc>
              <a:spcBef>
                <a:spcPts val="0"/>
              </a:spcBef>
              <a:spcAft>
                <a:spcPts val="0"/>
              </a:spcAft>
            </a:pPr>
            <a:r>
              <a:rPr sz="1800" b="1" u="none" baseline="0">
                <a:solidFill>
                  <a:srgbClr val="FFFFFF"/>
                </a:solidFill>
                <a:latin typeface="Segoe"/>
              </a:rPr>
              <a:t>Capital Planning &amp; Investment Control</a:t>
            </a:r>
          </a:p>
        </p:txBody>
      </p:sp>
      <p:pic>
        <p:nvPicPr>
          <p:cNvPr id="16" name="Picture 38"/>
          <p:cNvPicPr/>
          <p:nvPr/>
        </p:nvPicPr>
        <p:blipFill>
          <a:blip xmlns:r="http://schemas.openxmlformats.org/officeDocument/2006/relationships" r:embed="picId45">
            <a:alphaModFix amt="100000"/>
          </a:blip>
          <a:stretch>
            <a:fillRect/>
          </a:stretch>
        </p:blipFill>
        <p:spPr>
          <a:xfrm>
            <a:off x="3982429" y="2469804"/>
            <a:ext cx="3107684" cy="910022"/>
          </a:xfrm>
          <a:prstGeom prst="rect">
            <a:avLst/>
          </a:prstGeom>
          <a:ln>
            <a:noFill/>
          </a:ln>
        </p:spPr>
      </p:pic>
      <p:pic>
        <p:nvPicPr>
          <p:cNvPr id="17" name="Picture 3"/>
          <p:cNvPicPr/>
          <p:nvPr/>
        </p:nvPicPr>
        <p:blipFill>
          <a:blip xmlns:r="http://schemas.openxmlformats.org/officeDocument/2006/relationships" r:embed="picId63">
            <a:alphaModFix amt="100000"/>
          </a:blip>
          <a:stretch>
            <a:fillRect/>
          </a:stretch>
        </p:blipFill>
        <p:spPr>
          <a:xfrm>
            <a:off x="3916193" y="4422321"/>
            <a:ext cx="2624234" cy="999657"/>
          </a:xfrm>
          <a:prstGeom prst="rect">
            <a:avLst/>
          </a:prstGeom>
          <a:ln>
            <a:noFill/>
          </a:ln>
        </p:spPr>
      </p:pic>
      <p:pic>
        <p:nvPicPr>
          <p:cNvPr id="18" name="Picture 40"/>
          <p:cNvPicPr/>
          <p:nvPr/>
        </p:nvPicPr>
        <p:blipFill>
          <a:blip xmlns:r="http://schemas.openxmlformats.org/officeDocument/2006/relationships" r:embed="picId46">
            <a:alphaModFix amt="100000"/>
          </a:blip>
          <a:stretch>
            <a:fillRect/>
          </a:stretch>
        </p:blipFill>
        <p:spPr>
          <a:xfrm>
            <a:off x="5146955" y="3630011"/>
            <a:ext cx="3531017" cy="761712"/>
          </a:xfrm>
          <a:prstGeom prst="rect">
            <a:avLst/>
          </a:prstGeom>
          <a:ln>
            <a:noFill/>
          </a:ln>
        </p:spPr>
      </p:pic>
      <p:sp>
        <p:nvSpPr>
          <p:cNvPr id="19" name="Rectangle 24"/>
          <p:cNvSpPr>
            <a:spLocks noGrp="1"/>
          </p:cNvSpPr>
          <p:nvPr/>
        </p:nvSpPr>
        <p:spPr>
          <a:xfrm>
            <a:off x="4028506" y="6095496"/>
            <a:ext cx="4117420" cy="516927"/>
          </a:xfrm>
          <a:prstGeom prst="rect">
            <a:avLst/>
          </a:prstGeom>
          <a:noFill/>
          <a:ln>
            <a:noFill/>
          </a:ln>
        </p:spPr>
        <p:txBody>
          <a:bodyPr lIns="89994" tIns="44997" rIns="89994" bIns="44997" wrap="none" anchor="t">
            <a:spAutoFit/>
          </a:bodyPr>
          <a:lstStyle/>
          <a:p>
            <a:pPr algn="l">
              <a:lnSpc>
                <a:spcPct val="100000"/>
              </a:lnSpc>
              <a:spcBef>
                <a:spcPts val="0"/>
              </a:spcBef>
              <a:spcAft>
                <a:spcPts val="0"/>
              </a:spcAft>
            </a:pPr>
            <a:r>
              <a:rPr sz="2800" b="1" u="sng" baseline="0">
                <a:solidFill>
                  <a:srgbClr val="C2D8F0"/>
                </a:solidFill>
                <a:latin typeface="Arial"/>
                <a:hlinkClick xmlns:r="http://schemas.openxmlformats.org/officeDocument/2006/relationships" r:id="hId1"/>
              </a:rPr>
              <a:t>www.epmconnect.com</a:t>
            </a:r>
          </a:p>
        </p:txBody>
      </p:sp>
    </p:spTree>
  </p:cSld>
  <p:transition spd="fast" advClick="1">
    <p:fade thruBlk="1"/>
  </p:transition>
  <p:timing>
    <p:tnLst>
      <p:par>
        <p:cTn nodeType="tmRoot" id="1" dur="indefinite" restart="never"/>
      </p:par>
    </p:tnLst>
  </p:timing>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21">
    <p:spTree>
      <p:nvGrpSpPr>
        <p:cNvPr name="noGroup" id="1"/>
        <p:cNvGrpSpPr/>
        <p:nvPr/>
      </p:nvGrpSpPr>
      <p:grpSpPr>
        <a:xfrm>
          <a:off x="0" y="0"/>
          <a:ext cx="0" cy="0"/>
          <a:chOff x="0" y="0"/>
          <a:chExt cx="0" cy="0"/>
        </a:xfrm>
      </p:grpSpPr>
      <p:sp>
        <p:nvSpPr>
          <p:cNvPr id="2" name="Rectangle 17"/>
          <p:cNvSpPr>
            <a:spLocks noGrp="1"/>
          </p:cNvSpPr>
          <p:nvPr/>
        </p:nvSpPr>
        <p:spPr>
          <a:xfrm rot="27000000">
            <a:off x="12188112" y="0"/>
            <a:ext cx="6882046" cy="12187752"/>
          </a:xfrm>
          <a:prstGeom prst="rect">
            <a:avLst/>
          </a:prstGeom>
          <a:gradFill>
            <a:gsLst>
              <a:gs pos="0">
                <a:srgbClr val="501C5A">
                  <a:alpha val="100000"/>
                </a:srgbClr>
              </a:gs>
              <a:gs pos="100000">
                <a:srgbClr val="501C5A">
                  <a:alpha val="100000"/>
                </a:srgbClr>
              </a:gs>
            </a:gsLst>
            <a:lin ang="17400000"/>
          </a:gradFill>
          <a:ln>
            <a:noFill/>
          </a:ln>
        </p:spPr>
        <p:txBody>
          <a:bodyPr lIns="2194421" tIns="45717" rIns="91434" bIns="45717" anchor="ctr"/>
          <a:p>
            <a:endParaRPr/>
          </a:p>
        </p:txBody>
      </p:sp>
      <p:sp>
        <p:nvSpPr>
          <p:cNvPr id="3" name="Freeform 6"/>
          <p:cNvSpPr>
            <a:spLocks noGrp="1"/>
          </p:cNvSpPr>
          <p:nvPr/>
        </p:nvSpPr>
        <p:spPr>
          <a:xfrm>
            <a:off x="0" y="5028883"/>
            <a:ext cx="12187752" cy="1828324"/>
          </a:xfrm>
          <a:custGeom>
            <a:avLst/>
            <a:ahLst/>
            <a:gdLst/>
            <a:rect b="b" l="0" r="r" t="0"/>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a:gsLst>
              <a:gs pos="0">
                <a:srgbClr val="0E144E">
                  <a:alpha val="100000"/>
                </a:srgbClr>
              </a:gs>
              <a:gs pos="100000">
                <a:srgbClr val="0E144E">
                  <a:alpha val="100000"/>
                </a:srgbClr>
              </a:gs>
            </a:gsLst>
            <a:lin ang="0"/>
          </a:gradFill>
          <a:ln>
            <a:noFill/>
          </a:ln>
        </p:spPr>
        <p:txBody>
          <a:bodyPr lIns="0" tIns="182868" rIns="0" bIns="0" wrap="none" anchor="ctr"/>
          <a:p>
            <a:endParaRPr/>
          </a:p>
        </p:txBody>
      </p:sp>
      <p:sp>
        <p:nvSpPr>
          <p:cNvPr id="4" name="Oval 13"/>
          <p:cNvSpPr>
            <a:spLocks noGrp="1"/>
          </p:cNvSpPr>
          <p:nvPr/>
        </p:nvSpPr>
        <p:spPr>
          <a:xfrm>
            <a:off x="3436703" y="1403191"/>
            <a:ext cx="5186193" cy="5186193"/>
          </a:xfrm>
          <a:prstGeom prst="ellipse">
            <a:avLst/>
          </a:prstGeom>
          <a:gradFill>
            <a:gsLst>
              <a:gs pos="0">
                <a:srgbClr val="FFFFFF">
                  <a:alpha val="100000"/>
                </a:srgbClr>
              </a:gs>
              <a:gs pos="100000">
                <a:srgbClr val="FFFFFF">
                  <a:alpha val="100000"/>
                </a:srgbClr>
              </a:gs>
            </a:gsLst>
            <a:lin ang="5400000"/>
          </a:gradFill>
          <a:ln w="3239">
            <a:solidFill>
              <a:srgbClr val="62A9FE">
                <a:alpha val="39000"/>
              </a:srgbClr>
            </a:solidFill>
          </a:ln>
        </p:spPr>
        <p:txBody>
          <a:bodyPr lIns="91434" tIns="45717" rIns="91434" bIns="45717" anchor="t"/>
          <a:p>
            <a:endParaRPr/>
          </a:p>
        </p:txBody>
      </p:sp>
      <p:sp>
        <p:nvSpPr>
          <p:cNvPr id="5" name="Title 1"/>
          <p:cNvSpPr txBox="1">
            <a:spLocks noGrp="1"/>
          </p:cNvSpPr>
          <p:nvPr>
            <p:ph type="title"/>
          </p:nvPr>
        </p:nvSpPr>
        <p:spPr>
          <a:xfrm>
            <a:off x="507928" y="230025"/>
            <a:ext cx="11171896" cy="996777"/>
          </a:xfrm>
          <a:prstGeom prst="rect">
            <a:avLst/>
          </a:prstGeom>
          <a:noFill/>
        </p:spPr>
        <p:txBody>
          <a:bodyPr/>
          <a:lstStyle/>
          <a:p>
            <a:pPr algn="l">
              <a:lnSpc>
                <a:spcPct val="90000"/>
              </a:lnSpc>
              <a:spcBef>
                <a:spcPts val="0"/>
              </a:spcBef>
              <a:spcAft>
                <a:spcPts val="0"/>
              </a:spcAft>
            </a:pPr>
            <a:r>
              <a:rPr lang="en-US" sz="4400" u="none" spc="-29" baseline="0">
                <a:solidFill>
                  <a:srgbClr val="FFFFFF"/>
                </a:solidFill>
                <a:latin typeface="Segoe"/>
                <a:ea typeface="Droid Sans Fallback"/>
                <a:cs typeface="Arial"/>
              </a:rPr>
              <a:t>Project 2010 Investment Areas</a:t>
            </a:r>
            <a:r>
              <a:rPr lang="en-US" sz="4400" u="none" spc="-29" baseline="0">
                <a:solidFill>
                  <a:srgbClr val="FFFFFF"/>
                </a:solidFill>
                <a:latin typeface="Segoe"/>
                <a:ea typeface="Droid Sans Fallback"/>
                <a:cs typeface="Arial"/>
              </a:rPr>
              <a:t>
</a:t>
            </a:r>
            <a:r>
              <a:rPr lang="en-US" sz="2800" u="none" spc="-29" baseline="0">
                <a:solidFill>
                  <a:srgbClr val="FFFFFF"/>
                </a:solidFill>
                <a:latin typeface="Segoe"/>
                <a:ea typeface="Droid Sans Fallback"/>
                <a:cs typeface="Arial"/>
              </a:rPr>
              <a:t>Building on the Project 2007 foundation </a:t>
            </a:r>
          </a:p>
        </p:txBody>
      </p:sp>
      <p:sp>
        <p:nvSpPr>
          <p:cNvPr id="6" name="Block Arc 9"/>
          <p:cNvSpPr>
            <a:spLocks noGrp="1"/>
          </p:cNvSpPr>
          <p:nvPr/>
        </p:nvSpPr>
        <p:spPr>
          <a:xfrm>
            <a:off x="3589333" y="1545382"/>
            <a:ext cx="4924129" cy="4921969"/>
          </a:xfrm>
          <a:prstGeom prst="blockArc">
            <a:avLst>
              <a:gd name="adj1" fmla="val 10800000"/>
              <a:gd name="adj2" fmla="val 16171340"/>
              <a:gd name="adj3" fmla="val 24575"/>
            </a:avLst>
          </a:prstGeom>
          <a:gradFill>
            <a:gsLst>
              <a:gs pos="0">
                <a:srgbClr val="FFCA20">
                  <a:alpha val="100000"/>
                </a:srgbClr>
              </a:gs>
              <a:gs pos="100000">
                <a:srgbClr val="D6A506">
                  <a:alpha val="100000"/>
                </a:srgbClr>
              </a:gs>
            </a:gsLst>
            <a:path path="circle">
              <a:fillToRect l="30000" t="30000" r="70000" b="70000"/>
            </a:path>
          </a:gradFill>
          <a:ln>
            <a:noFill/>
          </a:ln>
        </p:spPr>
        <p:txBody>
          <a:bodyPr lIns="91434" tIns="45717" rIns="91434" bIns="45717" anchor="ctr"/>
          <a:lstStyle/>
          <a:p>
            <a:pPr algn="ctr">
              <a:lnSpc>
                <a:spcPct val="90000"/>
              </a:lnSpc>
              <a:spcBef>
                <a:spcPts val="0"/>
              </a:spcBef>
              <a:spcAft>
                <a:spcPts val="0"/>
              </a:spcAft>
            </a:pPr>
            <a:endParaRPr/>
          </a:p>
        </p:txBody>
      </p:sp>
      <p:sp>
        <p:nvSpPr>
          <p:cNvPr id="7" name="TextBox 20"/>
          <p:cNvSpPr>
            <a:spLocks noGrp="1"/>
          </p:cNvSpPr>
          <p:nvPr/>
        </p:nvSpPr>
        <p:spPr>
          <a:xfrm rot="18935400">
            <a:off x="4011227" y="3615252"/>
            <a:ext cx="2407528" cy="858185"/>
          </a:xfrm>
          <a:prstGeom prst="rect">
            <a:avLst/>
          </a:prstGeom>
          <a:noFill/>
          <a:ln>
            <a:noFill/>
          </a:ln>
        </p:spPr>
        <p:txBody>
          <a:bodyPr lIns="89994" tIns="44997" rIns="89994" bIns="44997" anchor="ctr">
            <a:spAutoFit/>
          </a:bodyPr>
          <a:lstStyle/>
          <a:p>
            <a:pPr algn="ctr">
              <a:lnSpc>
                <a:spcPct val="90000"/>
              </a:lnSpc>
              <a:spcBef>
                <a:spcPts val="0"/>
              </a:spcBef>
              <a:spcAft>
                <a:spcPts val="0"/>
              </a:spcAft>
            </a:pPr>
            <a:r>
              <a:rPr sz="1800" b="1" u="none" baseline="0">
                <a:solidFill>
                  <a:srgbClr val="262626"/>
                </a:solidFill>
                <a:latin typeface="Arial"/>
              </a:rPr>
              <a:t>Unify Project and </a:t>
            </a:r>
            <a:r>
              <a:rPr sz="1800" b="1" u="none" baseline="0">
                <a:solidFill>
                  <a:srgbClr val="262626"/>
                </a:solidFill>
                <a:latin typeface="Arial"/>
              </a:rPr>
              <a:t>
</a:t>
            </a:r>
            <a:r>
              <a:rPr sz="1800" b="1" u="none" baseline="0">
                <a:solidFill>
                  <a:srgbClr val="262626"/>
                </a:solidFill>
                <a:latin typeface="Arial"/>
              </a:rPr>
              <a:t>Portfolio Management </a:t>
            </a:r>
          </a:p>
        </p:txBody>
      </p:sp>
      <p:sp>
        <p:nvSpPr>
          <p:cNvPr id="8" name="Block Arc 10"/>
          <p:cNvSpPr>
            <a:spLocks noGrp="1"/>
          </p:cNvSpPr>
          <p:nvPr/>
        </p:nvSpPr>
        <p:spPr>
          <a:xfrm rot="27000000">
            <a:off x="8511663" y="1544302"/>
            <a:ext cx="4924129" cy="4921969"/>
          </a:xfrm>
          <a:prstGeom prst="blockArc">
            <a:avLst>
              <a:gd name="adj1" fmla="val 10800000"/>
              <a:gd name="adj2" fmla="val 16171340"/>
              <a:gd name="adj3" fmla="val 24575"/>
            </a:avLst>
          </a:prstGeom>
          <a:gradFill>
            <a:gsLst>
              <a:gs pos="0">
                <a:srgbClr val="3374D5">
                  <a:alpha val="100000"/>
                </a:srgbClr>
              </a:gs>
              <a:gs pos="100000">
                <a:srgbClr val="2959A1">
                  <a:alpha val="100000"/>
                </a:srgbClr>
              </a:gs>
            </a:gsLst>
            <a:path path="circle">
              <a:fillToRect l="30000" t="30000" r="70000" b="70000"/>
            </a:path>
          </a:gradFill>
          <a:ln>
            <a:noFill/>
          </a:ln>
        </p:spPr>
        <p:txBody>
          <a:bodyPr lIns="91434" tIns="45717" rIns="91434" bIns="45717" anchor="ctr"/>
          <a:lstStyle/>
          <a:p>
            <a:pPr algn="ctr">
              <a:lnSpc>
                <a:spcPct val="90000"/>
              </a:lnSpc>
              <a:spcBef>
                <a:spcPts val="0"/>
              </a:spcBef>
              <a:spcAft>
                <a:spcPts val="0"/>
              </a:spcAft>
            </a:pPr>
            <a:endParaRPr/>
          </a:p>
        </p:txBody>
      </p:sp>
      <p:sp>
        <p:nvSpPr>
          <p:cNvPr id="9" name="TextBox 21"/>
          <p:cNvSpPr>
            <a:spLocks noGrp="1"/>
          </p:cNvSpPr>
          <p:nvPr/>
        </p:nvSpPr>
        <p:spPr>
          <a:xfrm rot="24264600">
            <a:off x="6309322" y="1712052"/>
            <a:ext cx="2800623" cy="611241"/>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800" b="1" u="none" baseline="0">
                <a:solidFill>
                  <a:srgbClr val="262626"/>
                </a:solidFill>
                <a:latin typeface="Arial"/>
              </a:rPr>
              <a:t>Improve Execution with</a:t>
            </a:r>
            <a:r>
              <a:rPr sz="1800" b="1" u="none" baseline="0">
                <a:solidFill>
                  <a:srgbClr val="262626"/>
                </a:solidFill>
                <a:latin typeface="Arial"/>
              </a:rPr>
              <a:t>
</a:t>
            </a:r>
            <a:r>
              <a:rPr sz="1800" b="1" u="none" baseline="0">
                <a:solidFill>
                  <a:srgbClr val="262626"/>
                </a:solidFill>
                <a:latin typeface="Arial"/>
              </a:rPr>
              <a:t>Effective Collaboration</a:t>
            </a:r>
          </a:p>
        </p:txBody>
      </p:sp>
      <p:sp>
        <p:nvSpPr>
          <p:cNvPr id="10" name="Block Arc 11"/>
          <p:cNvSpPr>
            <a:spLocks noGrp="1"/>
          </p:cNvSpPr>
          <p:nvPr/>
        </p:nvSpPr>
        <p:spPr>
          <a:xfrm rot="32399999">
            <a:off x="8512743" y="6466632"/>
            <a:ext cx="4924129" cy="4921969"/>
          </a:xfrm>
          <a:prstGeom prst="blockArc">
            <a:avLst>
              <a:gd name="adj1" fmla="val 10800000"/>
              <a:gd name="adj2" fmla="val 16171340"/>
              <a:gd name="adj3" fmla="val 24575"/>
            </a:avLst>
          </a:prstGeom>
          <a:gradFill>
            <a:gsLst>
              <a:gs pos="0">
                <a:srgbClr val="6CC90E">
                  <a:alpha val="100000"/>
                </a:srgbClr>
              </a:gs>
              <a:gs pos="100000">
                <a:srgbClr val="52970D">
                  <a:alpha val="100000"/>
                </a:srgbClr>
              </a:gs>
            </a:gsLst>
            <a:path path="circle">
              <a:fillToRect l="30000" t="30000" r="70000" b="70000"/>
            </a:path>
          </a:gradFill>
          <a:ln>
            <a:noFill/>
          </a:ln>
        </p:spPr>
        <p:txBody>
          <a:bodyPr lIns="91434" tIns="45717" rIns="91434" bIns="45717" anchor="ctr"/>
          <a:lstStyle/>
          <a:p>
            <a:pPr algn="ctr">
              <a:lnSpc>
                <a:spcPct val="90000"/>
              </a:lnSpc>
              <a:spcBef>
                <a:spcPts val="0"/>
              </a:spcBef>
              <a:spcAft>
                <a:spcPts val="0"/>
              </a:spcAft>
            </a:pPr>
            <a:endParaRPr/>
          </a:p>
        </p:txBody>
      </p:sp>
      <p:sp>
        <p:nvSpPr>
          <p:cNvPr id="11" name="TextBox 22"/>
          <p:cNvSpPr>
            <a:spLocks noGrp="1"/>
          </p:cNvSpPr>
          <p:nvPr/>
        </p:nvSpPr>
        <p:spPr>
          <a:xfrm rot="18935400">
            <a:off x="5318664" y="5325144"/>
            <a:ext cx="2822942" cy="857825"/>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800" b="1" u="none" baseline="0">
                <a:solidFill>
                  <a:srgbClr val="262626"/>
                </a:solidFill>
                <a:latin typeface="Arial"/>
              </a:rPr>
              <a:t>Simplify Deployment </a:t>
            </a:r>
            <a:r>
              <a:rPr sz="1800" b="1" u="none" baseline="0">
                <a:solidFill>
                  <a:srgbClr val="262626"/>
                </a:solidFill>
                <a:latin typeface="Arial"/>
              </a:rPr>
              <a:t>
</a:t>
            </a:r>
            <a:r>
              <a:rPr sz="1800" b="1" u="none" baseline="0">
                <a:solidFill>
                  <a:srgbClr val="262626"/>
                </a:solidFill>
                <a:latin typeface="Arial"/>
              </a:rPr>
              <a:t>and Extend Interoperability</a:t>
            </a:r>
          </a:p>
        </p:txBody>
      </p:sp>
      <p:sp>
        <p:nvSpPr>
          <p:cNvPr id="12" name="Block Arc 12"/>
          <p:cNvSpPr>
            <a:spLocks noGrp="1"/>
          </p:cNvSpPr>
          <p:nvPr/>
        </p:nvSpPr>
        <p:spPr>
          <a:xfrm rot="16199999">
            <a:off x="3590413" y="6469512"/>
            <a:ext cx="4924129" cy="4921969"/>
          </a:xfrm>
          <a:prstGeom prst="blockArc">
            <a:avLst>
              <a:gd name="adj1" fmla="val 10800000"/>
              <a:gd name="adj2" fmla="val 16171340"/>
              <a:gd name="adj3" fmla="val 24575"/>
            </a:avLst>
          </a:prstGeom>
          <a:gradFill>
            <a:gsLst>
              <a:gs pos="0">
                <a:srgbClr val="F37C32">
                  <a:alpha val="100000"/>
                </a:srgbClr>
              </a:gs>
              <a:gs pos="100000">
                <a:srgbClr val="B75F2A">
                  <a:alpha val="100000"/>
                </a:srgbClr>
              </a:gs>
            </a:gsLst>
            <a:path path="circle">
              <a:fillToRect l="30000" t="30000" r="70000" b="70000"/>
            </a:path>
          </a:gradFill>
          <a:ln>
            <a:noFill/>
          </a:ln>
        </p:spPr>
        <p:txBody>
          <a:bodyPr lIns="91434" tIns="45717" rIns="91434" bIns="45717" anchor="ctr"/>
          <a:lstStyle/>
          <a:p>
            <a:pPr algn="ctr">
              <a:lnSpc>
                <a:spcPct val="90000"/>
              </a:lnSpc>
              <a:spcBef>
                <a:spcPts val="0"/>
              </a:spcBef>
              <a:spcAft>
                <a:spcPts val="0"/>
              </a:spcAft>
            </a:pPr>
            <a:endParaRPr/>
          </a:p>
        </p:txBody>
      </p:sp>
      <p:sp>
        <p:nvSpPr>
          <p:cNvPr id="13" name="TextBox 23"/>
          <p:cNvSpPr>
            <a:spLocks noGrp="1"/>
          </p:cNvSpPr>
          <p:nvPr/>
        </p:nvSpPr>
        <p:spPr>
          <a:xfrm rot="24264600">
            <a:off x="5009084" y="2978812"/>
            <a:ext cx="2935615" cy="611241"/>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800" b="1" u="none" baseline="0">
                <a:solidFill>
                  <a:srgbClr val="262626"/>
                </a:solidFill>
                <a:latin typeface="Arial"/>
              </a:rPr>
              <a:t>Enhance User </a:t>
            </a:r>
            <a:r>
              <a:rPr sz="1800" b="1" u="none" baseline="0">
                <a:solidFill>
                  <a:srgbClr val="262626"/>
                </a:solidFill>
                <a:latin typeface="Arial"/>
              </a:rPr>
              <a:t>
</a:t>
            </a:r>
            <a:r>
              <a:rPr sz="1800" b="1" u="none" baseline="0">
                <a:solidFill>
                  <a:srgbClr val="262626"/>
                </a:solidFill>
                <a:latin typeface="Arial"/>
              </a:rPr>
              <a:t>Experience and Appeal</a:t>
            </a:r>
          </a:p>
        </p:txBody>
      </p:sp>
      <p:sp>
        <p:nvSpPr>
          <p:cNvPr id="14" name="Oval 13"/>
          <p:cNvSpPr>
            <a:spLocks noGrp="1"/>
          </p:cNvSpPr>
          <p:nvPr/>
        </p:nvSpPr>
        <p:spPr>
          <a:xfrm>
            <a:off x="4829455" y="2795943"/>
            <a:ext cx="2400328" cy="2400328"/>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5" name="TextBox 25"/>
          <p:cNvSpPr>
            <a:spLocks noGrp="1"/>
          </p:cNvSpPr>
          <p:nvPr/>
        </p:nvSpPr>
        <p:spPr>
          <a:xfrm>
            <a:off x="4885252" y="3577454"/>
            <a:ext cx="2318613" cy="943140"/>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2000" b="1" u="none" baseline="0">
                <a:solidFill>
                  <a:srgbClr val="FFFFFF"/>
                </a:solidFill>
                <a:latin typeface="Arial"/>
              </a:rPr>
              <a:t>Choose the right tools that can </a:t>
            </a:r>
            <a:r>
              <a:rPr sz="2000" b="1" u="none" baseline="0">
                <a:solidFill>
                  <a:srgbClr val="FFFFFF"/>
                </a:solidFill>
                <a:latin typeface="Arial"/>
              </a:rPr>
              <a:t>
</a:t>
            </a:r>
            <a:r>
              <a:rPr sz="2000" b="1" u="none" baseline="0">
                <a:solidFill>
                  <a:srgbClr val="FFFFFF"/>
                </a:solidFill>
                <a:latin typeface="Arial"/>
              </a:rPr>
              <a:t>evolve with you</a:t>
            </a:r>
          </a:p>
        </p:txBody>
      </p:sp>
      <p:sp>
        <p:nvSpPr>
          <p:cNvPr id="16" name="TextBox 19"/>
          <p:cNvSpPr>
            <a:spLocks noGrp="1"/>
          </p:cNvSpPr>
          <p:nvPr/>
        </p:nvSpPr>
        <p:spPr>
          <a:xfrm>
            <a:off x="124552" y="1602619"/>
            <a:ext cx="5071720" cy="1063732"/>
          </a:xfrm>
          <a:prstGeom prst="rect">
            <a:avLst/>
          </a:prstGeom>
          <a:noFill/>
          <a:ln>
            <a:noFill/>
          </a:ln>
        </p:spPr>
        <p:txBody>
          <a:bodyPr lIns="89994" tIns="44997" rIns="89994" bIns="44997" anchor="t">
            <a:spAutoFit/>
          </a:bodyPr>
          <a:lstStyle/>
          <a:p>
            <a:pPr lvl="1" marL="114472" marR="0" indent="114112" algn="l">
              <a:lnSpc>
                <a:spcPct val="100000"/>
              </a:lnSpc>
              <a:spcBef>
                <a:spcPts val="0"/>
              </a:spcBef>
              <a:spcAft>
                <a:spcPts val="0"/>
              </a:spcAft>
              <a:buClr>
                <a:srgbClr val="FFFFFF"/>
              </a:buClr>
              <a:buSzPct val="100000"/>
              <a:buFont typeface="Arial"/>
              <a:buChar char="•"/>
            </a:pPr>
            <a:r>
              <a:rPr sz="1600" b="1" u="none" baseline="0">
                <a:solidFill>
                  <a:srgbClr val="FFFFFF"/>
                </a:solidFill>
                <a:latin typeface="Arial"/>
              </a:rPr>
              <a:t>Common user experience across PPM lifecycle</a:t>
            </a:r>
          </a:p>
          <a:p>
            <a:pPr lvl="0" marL="114472" marR="0" indent="114112" algn="l">
              <a:lnSpc>
                <a:spcPct val="100000"/>
              </a:lnSpc>
              <a:spcBef>
                <a:spcPts val="0"/>
              </a:spcBef>
              <a:spcAft>
                <a:spcPts val="0"/>
              </a:spcAft>
              <a:buClr>
                <a:srgbClr val="FFFFFF"/>
              </a:buClr>
              <a:buSzPct val="100000"/>
              <a:buFont typeface="Arial"/>
              <a:buChar char="•"/>
            </a:pPr>
            <a:r>
              <a:rPr sz="1600" b="1" u="none" baseline="0">
                <a:solidFill>
                  <a:srgbClr val="FFFFFF"/>
                </a:solidFill>
                <a:latin typeface="Arial"/>
              </a:rPr>
              <a:t>Improved Demand Management</a:t>
            </a:r>
          </a:p>
          <a:p>
            <a:pPr lvl="0" marL="114472" marR="0" indent="114112" algn="l">
              <a:lnSpc>
                <a:spcPct val="100000"/>
              </a:lnSpc>
              <a:spcBef>
                <a:spcPts val="0"/>
              </a:spcBef>
              <a:spcAft>
                <a:spcPts val="0"/>
              </a:spcAft>
              <a:buClr>
                <a:srgbClr val="FFFFFF"/>
              </a:buClr>
              <a:buSzPct val="100000"/>
              <a:buFont typeface="Arial"/>
              <a:buChar char="•"/>
            </a:pPr>
            <a:r>
              <a:rPr sz="1600" b="1" u="none" baseline="0">
                <a:solidFill>
                  <a:srgbClr val="FFFFFF"/>
                </a:solidFill>
                <a:latin typeface="Arial"/>
              </a:rPr>
              <a:t>Better Reporting and BI</a:t>
            </a:r>
          </a:p>
          <a:p>
            <a:pPr marL="0" marR="0" indent="0" algn="l">
              <a:lnSpc>
                <a:spcPct val="100000"/>
              </a:lnSpc>
              <a:spcBef>
                <a:spcPts val="0"/>
              </a:spcBef>
              <a:spcAft>
                <a:spcPts val="0"/>
              </a:spcAft>
            </a:pPr>
            <a:r>
              <a:rPr strike="noStrike"/>
              <a:t>
</a:t>
            </a:r>
          </a:p>
        </p:txBody>
      </p:sp>
      <p:sp>
        <p:nvSpPr>
          <p:cNvPr id="17" name="TextBox 26"/>
          <p:cNvSpPr>
            <a:spLocks noGrp="1"/>
          </p:cNvSpPr>
          <p:nvPr/>
        </p:nvSpPr>
        <p:spPr>
          <a:xfrm>
            <a:off x="8110289" y="1574540"/>
            <a:ext cx="4123540" cy="820388"/>
          </a:xfrm>
          <a:prstGeom prst="rect">
            <a:avLst/>
          </a:prstGeom>
          <a:noFill/>
          <a:ln>
            <a:noFill/>
          </a:ln>
        </p:spPr>
        <p:txBody>
          <a:bodyPr lIns="89994" tIns="44997" rIns="89994" bIns="44997" wrap="none" anchor="t">
            <a:spAutoFit/>
          </a:bodyPr>
          <a:lstStyle/>
          <a:p>
            <a:pPr lvl="0" marL="114472" marR="0" indent="114112" algn="l">
              <a:lnSpc>
                <a:spcPct val="100000"/>
              </a:lnSpc>
              <a:spcBef>
                <a:spcPts val="0"/>
              </a:spcBef>
              <a:spcAft>
                <a:spcPts val="0"/>
              </a:spcAft>
              <a:buClr>
                <a:srgbClr val="000000"/>
              </a:buClr>
              <a:buSzPct val="100000"/>
              <a:buFont typeface="Arial"/>
              <a:buChar char="•"/>
            </a:pPr>
            <a:r>
              <a:rPr sz="1600" b="1" u="none" baseline="0">
                <a:solidFill>
                  <a:srgbClr val="FFFFFF"/>
                </a:solidFill>
                <a:latin typeface="Arial"/>
              </a:rPr>
              <a:t>Integration with SharePoint Server 2010</a:t>
            </a:r>
          </a:p>
          <a:p>
            <a:pPr lvl="0" marL="114472" marR="0" indent="114112" algn="l">
              <a:lnSpc>
                <a:spcPct val="100000"/>
              </a:lnSpc>
              <a:spcBef>
                <a:spcPts val="0"/>
              </a:spcBef>
              <a:spcAft>
                <a:spcPts val="0"/>
              </a:spcAft>
              <a:buClr>
                <a:srgbClr val="000000"/>
              </a:buClr>
              <a:buSzPct val="100000"/>
              <a:buFont typeface="Arial"/>
              <a:buChar char="•"/>
            </a:pPr>
            <a:r>
              <a:rPr sz="1600" b="1" u="none" baseline="0">
                <a:solidFill>
                  <a:srgbClr val="FFFFFF"/>
                </a:solidFill>
                <a:latin typeface="Arial"/>
              </a:rPr>
              <a:t>Workgroup Collaboration</a:t>
            </a:r>
          </a:p>
          <a:p>
            <a:pPr lvl="0" marL="114472" marR="0" indent="114112" algn="l">
              <a:lnSpc>
                <a:spcPct val="100000"/>
              </a:lnSpc>
              <a:spcBef>
                <a:spcPts val="0"/>
              </a:spcBef>
              <a:spcAft>
                <a:spcPts val="0"/>
              </a:spcAft>
              <a:buClr>
                <a:srgbClr val="000000"/>
              </a:buClr>
              <a:buSzPct val="100000"/>
              <a:buFont typeface="Arial"/>
              <a:buChar char="•"/>
            </a:pPr>
            <a:r>
              <a:rPr sz="1600" b="1" u="none" baseline="0">
                <a:solidFill>
                  <a:srgbClr val="FFFFFF"/>
                </a:solidFill>
                <a:latin typeface="Arial"/>
              </a:rPr>
              <a:t>Enhanced Time/Status Tracking</a:t>
            </a:r>
          </a:p>
        </p:txBody>
      </p:sp>
      <p:sp>
        <p:nvSpPr>
          <p:cNvPr id="18" name="TextBox 27"/>
          <p:cNvSpPr>
            <a:spLocks noGrp="1"/>
          </p:cNvSpPr>
          <p:nvPr/>
        </p:nvSpPr>
        <p:spPr>
          <a:xfrm>
            <a:off x="577043" y="4609869"/>
            <a:ext cx="2960813" cy="1550422"/>
          </a:xfrm>
          <a:prstGeom prst="rect">
            <a:avLst/>
          </a:prstGeom>
          <a:noFill/>
          <a:ln>
            <a:noFill/>
          </a:ln>
        </p:spPr>
        <p:txBody>
          <a:bodyPr lIns="89994" tIns="44997" rIns="89994" bIns="44997" wrap="none" anchor="t">
            <a:spAutoFit/>
          </a:bodyPr>
          <a:lstStyle/>
          <a:p>
            <a:pPr lvl="0" marL="114472" marR="0" indent="114112" algn="l">
              <a:lnSpc>
                <a:spcPct val="100000"/>
              </a:lnSpc>
              <a:spcBef>
                <a:spcPts val="0"/>
              </a:spcBef>
              <a:spcAft>
                <a:spcPts val="0"/>
              </a:spcAft>
              <a:buClr>
                <a:srgbClr val="000000"/>
              </a:buClr>
              <a:buSzPct val="100000"/>
              <a:buFont typeface="Arial"/>
              <a:buChar char="•"/>
            </a:pPr>
            <a:r>
              <a:rPr sz="1600" b="1" u="none" baseline="0">
                <a:solidFill>
                  <a:srgbClr val="FFFFFF"/>
                </a:solidFill>
                <a:latin typeface="Arial"/>
              </a:rPr>
              <a:t>New User Interface</a:t>
            </a:r>
          </a:p>
          <a:p>
            <a:pPr lvl="0" marL="114472" marR="0" indent="114112" algn="l">
              <a:lnSpc>
                <a:spcPct val="100000"/>
              </a:lnSpc>
              <a:spcBef>
                <a:spcPts val="0"/>
              </a:spcBef>
              <a:spcAft>
                <a:spcPts val="0"/>
              </a:spcAft>
              <a:buClr>
                <a:srgbClr val="000000"/>
              </a:buClr>
              <a:buSzPct val="100000"/>
              <a:buFont typeface="Arial"/>
              <a:buChar char="•"/>
            </a:pPr>
            <a:r>
              <a:rPr sz="1600" b="1" u="none" baseline="0">
                <a:solidFill>
                  <a:srgbClr val="FFFFFF"/>
                </a:solidFill>
                <a:latin typeface="Arial"/>
              </a:rPr>
              <a:t>User Controlled Scheduling</a:t>
            </a:r>
          </a:p>
          <a:p>
            <a:pPr lvl="0" marL="114472" marR="0" indent="114112" algn="l">
              <a:lnSpc>
                <a:spcPct val="100000"/>
              </a:lnSpc>
              <a:spcBef>
                <a:spcPts val="0"/>
              </a:spcBef>
              <a:spcAft>
                <a:spcPts val="0"/>
              </a:spcAft>
              <a:buClr>
                <a:srgbClr val="000000"/>
              </a:buClr>
              <a:buSzPct val="100000"/>
              <a:buFont typeface="Arial"/>
              <a:buChar char="•"/>
            </a:pPr>
            <a:r>
              <a:rPr sz="1600" b="1" u="none" baseline="0">
                <a:solidFill>
                  <a:srgbClr val="FFFFFF"/>
                </a:solidFill>
                <a:latin typeface="Arial"/>
              </a:rPr>
              <a:t>Powerful New Views</a:t>
            </a:r>
          </a:p>
          <a:p>
            <a:pPr lvl="0" marL="114472" marR="0" indent="114112" algn="l">
              <a:lnSpc>
                <a:spcPct val="100000"/>
              </a:lnSpc>
              <a:spcBef>
                <a:spcPts val="0"/>
              </a:spcBef>
              <a:spcAft>
                <a:spcPts val="0"/>
              </a:spcAft>
              <a:buClr>
                <a:srgbClr val="000000"/>
              </a:buClr>
              <a:buSzPct val="100000"/>
              <a:buFont typeface="Arial"/>
              <a:buChar char="•"/>
            </a:pPr>
            <a:r>
              <a:rPr sz="1600" b="1" u="none" baseline="0">
                <a:solidFill>
                  <a:srgbClr val="FFFFFF"/>
                </a:solidFill>
                <a:latin typeface="Arial"/>
              </a:rPr>
              <a:t>Web-Based Project Editing</a:t>
            </a:r>
          </a:p>
          <a:p>
            <a:pPr marL="0" marR="0" indent="0" algn="l">
              <a:lnSpc>
                <a:spcPct val="100000"/>
              </a:lnSpc>
              <a:spcBef>
                <a:spcPts val="0"/>
              </a:spcBef>
              <a:spcAft>
                <a:spcPts val="0"/>
              </a:spcAft>
            </a:pPr>
            <a:r>
              <a:rPr strike="noStrike"/>
              <a:t>
</a:t>
            </a:r>
          </a:p>
        </p:txBody>
      </p:sp>
      <p:sp>
        <p:nvSpPr>
          <p:cNvPr id="19" name="TextBox 28"/>
          <p:cNvSpPr>
            <a:spLocks noGrp="1"/>
          </p:cNvSpPr>
          <p:nvPr/>
        </p:nvSpPr>
        <p:spPr>
          <a:xfrm>
            <a:off x="8509503" y="4642627"/>
            <a:ext cx="2994291" cy="1307077"/>
          </a:xfrm>
          <a:prstGeom prst="rect">
            <a:avLst/>
          </a:prstGeom>
          <a:noFill/>
          <a:ln>
            <a:noFill/>
          </a:ln>
        </p:spPr>
        <p:txBody>
          <a:bodyPr lIns="89994" tIns="44997" rIns="89994" bIns="44997" wrap="none" anchor="t">
            <a:spAutoFit/>
          </a:bodyPr>
          <a:lstStyle/>
          <a:p>
            <a:pPr lvl="0" marL="114472" marR="0" indent="114112" algn="l">
              <a:lnSpc>
                <a:spcPct val="100000"/>
              </a:lnSpc>
              <a:spcBef>
                <a:spcPts val="0"/>
              </a:spcBef>
              <a:spcAft>
                <a:spcPts val="0"/>
              </a:spcAft>
              <a:buClr>
                <a:srgbClr val="000000"/>
              </a:buClr>
              <a:buSzPct val="100000"/>
              <a:buFont typeface="Arial"/>
              <a:buChar char="•"/>
            </a:pPr>
            <a:r>
              <a:rPr sz="1600" b="1" u="none" baseline="0">
                <a:solidFill>
                  <a:srgbClr val="FFFFFF"/>
                </a:solidFill>
                <a:latin typeface="Arial"/>
              </a:rPr>
              <a:t>Exchange &amp; TFS Integration</a:t>
            </a:r>
          </a:p>
          <a:p>
            <a:pPr lvl="0" marL="114472" marR="0" indent="114112" algn="l">
              <a:lnSpc>
                <a:spcPct val="100000"/>
              </a:lnSpc>
              <a:spcBef>
                <a:spcPts val="0"/>
              </a:spcBef>
              <a:spcAft>
                <a:spcPts val="0"/>
              </a:spcAft>
              <a:buClr>
                <a:srgbClr val="000000"/>
              </a:buClr>
              <a:buSzPct val="100000"/>
              <a:buFont typeface="Arial"/>
              <a:buChar char="•"/>
            </a:pPr>
            <a:r>
              <a:rPr sz="1600" b="1" u="none" baseline="0">
                <a:solidFill>
                  <a:srgbClr val="FFFFFF"/>
                </a:solidFill>
                <a:latin typeface="Arial"/>
              </a:rPr>
              <a:t>64-Bit Compatibility</a:t>
            </a:r>
          </a:p>
          <a:p>
            <a:pPr lvl="0" marL="114472" marR="0" indent="114112" algn="l">
              <a:lnSpc>
                <a:spcPct val="100000"/>
              </a:lnSpc>
              <a:spcBef>
                <a:spcPts val="0"/>
              </a:spcBef>
              <a:spcAft>
                <a:spcPts val="0"/>
              </a:spcAft>
              <a:buClr>
                <a:srgbClr val="000000"/>
              </a:buClr>
              <a:buSzPct val="100000"/>
              <a:buFont typeface="Arial"/>
              <a:buChar char="•"/>
            </a:pPr>
            <a:r>
              <a:rPr sz="1600" b="1" u="none" baseline="0">
                <a:solidFill>
                  <a:srgbClr val="FFFFFF"/>
                </a:solidFill>
                <a:latin typeface="Arial"/>
              </a:rPr>
              <a:t>No ActiveX Dependency</a:t>
            </a:r>
          </a:p>
          <a:p>
            <a:pPr marL="0" marR="0" indent="0" algn="l">
              <a:lnSpc>
                <a:spcPct val="100000"/>
              </a:lnSpc>
              <a:spcBef>
                <a:spcPts val="0"/>
              </a:spcBef>
              <a:spcAft>
                <a:spcPts val="0"/>
              </a:spcAft>
            </a:pPr>
            <a:r>
              <a:rPr strike="noStrike"/>
              <a:t>
</a:t>
            </a:r>
          </a:p>
        </p:txBody>
      </p:sp>
    </p:spTree>
  </p:cSld>
  <p:transition spd="fast" advClick="1">
    <p:blinds dir="horz"/>
  </p:transition>
  <p:timing>
    <p:tnLst>
      <p:par>
        <p:cTn nodeType="tmRoot" id="1" dur="indefinite" restart="never"/>
      </p:par>
    </p:tnLst>
  </p:timing>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Key Takeaways">
    <p:spTree>
      <p:nvGrpSpPr>
        <p:cNvPr name="noGroup" id="1"/>
        <p:cNvGrpSpPr/>
        <p:nvPr/>
      </p:nvGrpSpPr>
      <p:grpSpPr>
        <a:xfrm>
          <a:off x="0" y="0"/>
          <a:ext cx="0" cy="0"/>
          <a:chOff x="0" y="0"/>
          <a:chExt cx="0" cy="0"/>
        </a:xfrm>
      </p:grpSpPr>
      <p:sp>
        <p:nvSpPr>
          <p:cNvPr id="2" name="Title 1"/>
          <p:cNvSpPr txBox="1">
            <a:spLocks noGrp="1"/>
          </p:cNvSpPr>
          <p:nvPr>
            <p:ph type="title"/>
          </p:nvPr>
        </p:nvSpPr>
        <p:spPr>
          <a:xfrm>
            <a:off x="507928" y="230025"/>
            <a:ext cx="11171896" cy="664518"/>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Key Takeaways</a:t>
            </a:r>
          </a:p>
        </p:txBody>
      </p:sp>
      <p:sp>
        <p:nvSpPr>
          <p:cNvPr id="3" name="Text Placeholder 3"/>
          <p:cNvSpPr txBox="1">
            <a:spLocks noGrp="1"/>
          </p:cNvSpPr>
          <p:nvPr>
            <p:ph type="body"/>
          </p:nvPr>
        </p:nvSpPr>
        <p:spPr>
          <a:xfrm>
            <a:off x="507928" y="1411471"/>
            <a:ext cx="11171896" cy="5403979"/>
          </a:xfrm>
          <a:prstGeom prst="rect">
            <a:avLst/>
          </a:prstGeom>
          <a:noFill/>
        </p:spPr>
        <p:txBody>
          <a:bodyPr/>
          <a:lstStyle/>
          <a:p>
            <a:pPr lvl="0" marL="460410" marR="0" indent="460051" algn="l">
              <a:lnSpc>
                <a:spcPct val="90000"/>
              </a:lnSpc>
              <a:spcBef>
                <a:spcPts val="561"/>
              </a:spcBef>
              <a:spcAft>
                <a:spcPts val="0"/>
              </a:spcAft>
              <a:buChar char="•"/>
            </a:pPr>
            <a:r>
              <a:rPr lang="en-US" sz="2800" b="1" u="none" baseline="0">
                <a:solidFill>
                  <a:srgbClr val="FFFFFF"/>
                </a:solidFill>
                <a:latin typeface="Segoe"/>
                <a:ea typeface="Droid Sans Fallback"/>
                <a:cs typeface="FreeSans"/>
              </a:rPr>
              <a:t>Now is a great time to be a Project / EPM Partner</a:t>
            </a:r>
          </a:p>
          <a:p>
            <a:pPr lvl="1" marL="860345" marR="0" indent="399574" algn="l">
              <a:lnSpc>
                <a:spcPct val="90000"/>
              </a:lnSpc>
              <a:spcBef>
                <a:spcPts val="400"/>
              </a:spcBef>
              <a:spcAft>
                <a:spcPts val="0"/>
              </a:spcAft>
              <a:buChar char="•"/>
            </a:pPr>
            <a:r>
              <a:rPr lang="en-US" sz="2000" u="none" baseline="0">
                <a:solidFill>
                  <a:srgbClr val="FFFFFF"/>
                </a:solidFill>
                <a:latin typeface="Segoe"/>
                <a:ea typeface="Droid Sans Fallback"/>
                <a:cs typeface="FreeSans"/>
              </a:rPr>
              <a:t>Positive Product, Customer and Analyst momentum </a:t>
            </a:r>
          </a:p>
          <a:p>
            <a:pPr lvl="1" marL="860345" marR="0" indent="399574" algn="l">
              <a:lnSpc>
                <a:spcPct val="90000"/>
              </a:lnSpc>
              <a:spcBef>
                <a:spcPts val="400"/>
              </a:spcBef>
              <a:spcAft>
                <a:spcPts val="0"/>
              </a:spcAft>
              <a:buChar char="•"/>
            </a:pPr>
            <a:r>
              <a:rPr lang="en-US" sz="2000" u="none" baseline="0">
                <a:solidFill>
                  <a:srgbClr val="FFFFFF"/>
                </a:solidFill>
                <a:latin typeface="Segoe"/>
                <a:ea typeface="Droid Sans Fallback"/>
                <a:cs typeface="FreeSans"/>
              </a:rPr>
              <a:t>PPM Value Prop in current economic environment</a:t>
            </a:r>
          </a:p>
          <a:p>
            <a:pPr lvl="1" marL="860345" marR="0" indent="399574" algn="l">
              <a:lnSpc>
                <a:spcPct val="90000"/>
              </a:lnSpc>
              <a:spcBef>
                <a:spcPts val="400"/>
              </a:spcBef>
              <a:spcAft>
                <a:spcPts val="0"/>
              </a:spcAft>
              <a:buChar char="•"/>
            </a:pPr>
            <a:r>
              <a:rPr lang="en-US" sz="2000" u="none" baseline="0">
                <a:solidFill>
                  <a:srgbClr val="FFFFFF"/>
                </a:solidFill>
                <a:latin typeface="Segoe"/>
                <a:ea typeface="Droid Sans Fallback"/>
                <a:cs typeface="FreeSans"/>
              </a:rPr>
              <a:t>SharePoint momentum competitive advantage for EPM</a:t>
            </a:r>
          </a:p>
          <a:p>
            <a:pPr lvl="1" marL="860345" marR="0" indent="399574" algn="l">
              <a:lnSpc>
                <a:spcPct val="90000"/>
              </a:lnSpc>
              <a:spcBef>
                <a:spcPts val="400"/>
              </a:spcBef>
              <a:spcAft>
                <a:spcPts val="0"/>
              </a:spcAft>
              <a:buChar char="•"/>
            </a:pPr>
            <a:r>
              <a:rPr lang="en-US" sz="2400" b="1" u="none" baseline="0">
                <a:solidFill>
                  <a:srgbClr val="FFFFFF"/>
                </a:solidFill>
                <a:latin typeface="Segoe"/>
                <a:ea typeface="Droid Sans Fallback"/>
                <a:cs typeface="FreeSans"/>
              </a:rPr>
              <a:t>The Future is Bright</a:t>
            </a:r>
            <a:r>
              <a:rPr lang="en-US" sz="2000" u="none" baseline="0">
                <a:solidFill>
                  <a:srgbClr val="FFFFFF"/>
                </a:solidFill>
                <a:latin typeface="Segoe"/>
                <a:ea typeface="Droid Sans Fallback"/>
                <a:cs typeface="FreeSans"/>
              </a:rPr>
              <a:t>PPM software market forecasted to grow faster than IT and Application Software spend</a:t>
            </a:r>
          </a:p>
          <a:p>
            <a:pPr lvl="1" marL="860345" marR="0" indent="399574" algn="l">
              <a:lnSpc>
                <a:spcPct val="90000"/>
              </a:lnSpc>
              <a:spcBef>
                <a:spcPts val="400"/>
              </a:spcBef>
              <a:spcAft>
                <a:spcPts val="0"/>
              </a:spcAft>
              <a:buChar char="•"/>
            </a:pPr>
            <a:r>
              <a:rPr lang="en-US" sz="2000" u="none" baseline="0">
                <a:solidFill>
                  <a:srgbClr val="FFFFFF"/>
                </a:solidFill>
                <a:latin typeface="Segoe"/>
                <a:ea typeface="Droid Sans Fallback"/>
                <a:cs typeface="FreeSans"/>
              </a:rPr>
              <a:t>Investments Project 2010 release, arguably the biggest release for Project in a decade!</a:t>
            </a:r>
          </a:p>
          <a:p>
            <a:pPr lvl="1" marL="860345" marR="0" indent="399574" algn="l">
              <a:lnSpc>
                <a:spcPct val="90000"/>
              </a:lnSpc>
              <a:spcBef>
                <a:spcPts val="400"/>
              </a:spcBef>
              <a:spcAft>
                <a:spcPts val="0"/>
              </a:spcAft>
              <a:buChar char="•"/>
            </a:pPr>
            <a:r>
              <a:rPr lang="en-US" sz="2000" u="none" baseline="0">
                <a:solidFill>
                  <a:srgbClr val="FFFFFF"/>
                </a:solidFill>
                <a:latin typeface="Segoe"/>
                <a:ea typeface="Droid Sans Fallback"/>
                <a:cs typeface="FreeSans"/>
              </a:rPr>
              <a:t>The introduction of a new Project and Portfolio Competency for partners</a:t>
            </a:r>
          </a:p>
          <a:p>
            <a:pPr lvl="1" marL="860345" marR="0" indent="399574" algn="l">
              <a:lnSpc>
                <a:spcPct val="90000"/>
              </a:lnSpc>
              <a:spcBef>
                <a:spcPts val="400"/>
              </a:spcBef>
              <a:spcAft>
                <a:spcPts val="0"/>
              </a:spcAft>
              <a:buChar char="•"/>
            </a:pPr>
            <a:r>
              <a:rPr lang="en-US" sz="2400" b="1" u="none" baseline="0">
                <a:solidFill>
                  <a:srgbClr val="FFFFFF"/>
                </a:solidFill>
                <a:latin typeface="Segoe"/>
                <a:ea typeface="Droid Sans Fallback"/>
                <a:cs typeface="FreeSans"/>
              </a:rPr>
              <a:t>Seize the opportunity now</a:t>
            </a:r>
            <a:r>
              <a:rPr lang="en-US" sz="2000" u="none" baseline="0">
                <a:solidFill>
                  <a:srgbClr val="FFFFFF"/>
                </a:solidFill>
                <a:latin typeface="Segoe"/>
                <a:ea typeface="Droid Sans Fallback"/>
                <a:cs typeface="FreeSans"/>
              </a:rPr>
              <a:t>All EPM Specialized partners invited to private Technical preview for Project 2010</a:t>
            </a:r>
          </a:p>
          <a:p>
            <a:pPr lvl="1" marL="860345" marR="0" indent="399574" algn="l">
              <a:lnSpc>
                <a:spcPct val="90000"/>
              </a:lnSpc>
              <a:spcBef>
                <a:spcPts val="400"/>
              </a:spcBef>
              <a:spcAft>
                <a:spcPts val="0"/>
              </a:spcAft>
              <a:buChar char="•"/>
            </a:pPr>
            <a:r>
              <a:rPr lang="en-US" sz="2000" u="none" baseline="0">
                <a:solidFill>
                  <a:srgbClr val="FFFFFF"/>
                </a:solidFill>
                <a:latin typeface="Segoe"/>
                <a:ea typeface="Droid Sans Fallback"/>
                <a:cs typeface="FreeSans"/>
              </a:rPr>
              <a:t>Continued investments in partner sales and marketing programs such as:  New Compete tools, EPM Connect, EDGE and Project for Workgroups.</a:t>
            </a:r>
          </a:p>
          <a:p>
            <a:pPr lvl="1" marL="860345" marR="0" indent="399574" algn="l">
              <a:lnSpc>
                <a:spcPct val="90000"/>
              </a:lnSpc>
              <a:spcBef>
                <a:spcPts val="400"/>
              </a:spcBef>
              <a:spcAft>
                <a:spcPts val="0"/>
              </a:spcAft>
              <a:buChar char="•"/>
            </a:pPr>
            <a:r>
              <a:rPr lang="en-US" sz="2000" u="none" baseline="0">
                <a:solidFill>
                  <a:srgbClr val="FFFFFF"/>
                </a:solidFill>
                <a:latin typeface="Segoe"/>
                <a:ea typeface="Droid Sans Fallback"/>
                <a:cs typeface="FreeSans"/>
              </a:rPr>
              <a:t>Attend the Project Conference in September, with Free Project 2010 Airlift for partners!</a:t>
            </a:r>
          </a:p>
          <a:p>
            <a:pPr lvl="1" marL="860345" marR="0" indent="399574" algn="l">
              <a:lnSpc>
                <a:spcPct val="90000"/>
              </a:lnSpc>
              <a:spcBef>
                <a:spcPts val="400"/>
              </a:spcBef>
              <a:spcAft>
                <a:spcPts val="0"/>
              </a:spcAft>
              <a:buChar char="•"/>
            </a:pPr>
            <a:r>
              <a:rPr lang="en-US" sz="2000" u="none" baseline="0">
                <a:solidFill>
                  <a:srgbClr val="FFFFFF"/>
                </a:solidFill>
                <a:latin typeface="Segoe"/>
                <a:ea typeface="Droid Sans Fallback"/>
                <a:cs typeface="FreeSans"/>
              </a:rPr>
              <a:t>See Microsoft Partner Portal and Doug McCutcheon blog for latest updates.</a:t>
            </a:r>
          </a:p>
          <a:p>
            <a:pPr marL="0" marR="0" indent="0" algn="l">
              <a:lnSpc>
                <a:spcPct val="81000"/>
              </a:lnSpc>
              <a:spcBef>
                <a:spcPts val="641"/>
              </a:spcBef>
              <a:spcAft>
                <a:spcPts val="0"/>
              </a:spcAft>
            </a:pPr>
            <a:r>
              <a:rPr lang="en-US" sz="3200" u="none" baseline="0">
                <a:solidFill>
                  <a:srgbClr val="FFFFFF"/>
                </a:solidFill>
                <a:latin typeface="Segoe"/>
                <a:ea typeface="Droid Sans Fallback"/>
                <a:cs typeface="FreeSans"/>
              </a:rPr>
              <a:t>
</a:t>
            </a:r>
          </a:p>
        </p:txBody>
      </p:sp>
    </p:spTree>
  </p:cSld>
  <p:transition spd="fast" advClick="1">
    <p:fade thruBlk="1"/>
  </p:transition>
  <p:timing>
    <p:tnLst>
      <p:par>
        <p:cTn nodeType="tmRoot" id="1" dur="indefinite" restart="never"/>
      </p:par>
    </p:tnLst>
  </p:timing>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Call to Action(s)">
    <p:spTree>
      <p:nvGrpSpPr>
        <p:cNvPr name="noGroup" id="1"/>
        <p:cNvGrpSpPr/>
        <p:nvPr/>
      </p:nvGrpSpPr>
      <p:grpSpPr>
        <a:xfrm>
          <a:off x="0" y="0"/>
          <a:ext cx="0" cy="0"/>
          <a:chOff x="0" y="0"/>
          <a:chExt cx="0" cy="0"/>
        </a:xfrm>
      </p:grpSpPr>
      <p:sp>
        <p:nvSpPr>
          <p:cNvPr id="2" name="Title 8"/>
          <p:cNvSpPr txBox="1">
            <a:spLocks noGrp="1"/>
          </p:cNvSpPr>
          <p:nvPr>
            <p:ph type="title"/>
          </p:nvPr>
        </p:nvSpPr>
        <p:spPr>
          <a:xfrm>
            <a:off x="507928" y="230025"/>
            <a:ext cx="11171896" cy="664518"/>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Call to Action(s)</a:t>
            </a:r>
          </a:p>
        </p:txBody>
      </p:sp>
      <p:sp>
        <p:nvSpPr>
          <p:cNvPr id="3" name="Content Placeholder 9"/>
          <p:cNvSpPr txBox="1">
            <a:spLocks noGrp="1"/>
          </p:cNvSpPr>
          <p:nvPr>
            <p:ph type="body"/>
          </p:nvPr>
        </p:nvSpPr>
        <p:spPr>
          <a:xfrm>
            <a:off x="507928" y="1412910"/>
            <a:ext cx="11171896" cy="3760323"/>
          </a:xfrm>
          <a:prstGeom prst="rect">
            <a:avLst/>
          </a:prstGeom>
          <a:noFill/>
        </p:spPr>
        <p:txBody>
          <a:bodyPr/>
          <a:lstStyle/>
          <a:p>
            <a:pPr lvl="0" marL="460410" marR="0" indent="460051" algn="l">
              <a:lnSpc>
                <a:spcPct val="81000"/>
              </a:lnSpc>
              <a:spcBef>
                <a:spcPts val="641"/>
              </a:spcBef>
              <a:spcAft>
                <a:spcPts val="0"/>
              </a:spcAft>
              <a:buChar char="•"/>
            </a:pPr>
            <a:r>
              <a:rPr lang="en-US" sz="3200" u="none" baseline="0">
                <a:solidFill>
                  <a:srgbClr val="FFFFFF"/>
                </a:solidFill>
                <a:latin typeface="Segoe"/>
                <a:ea typeface="Droid Sans Fallback"/>
                <a:cs typeface="FreeSans"/>
              </a:rPr>
              <a:t>Either </a:t>
            </a:r>
          </a:p>
          <a:p>
            <a:pPr lvl="1" marL="860345" marR="0" indent="399574" algn="l">
              <a:lnSpc>
                <a:spcPct val="90000"/>
              </a:lnSpc>
              <a:spcBef>
                <a:spcPts val="561"/>
              </a:spcBef>
              <a:spcAft>
                <a:spcPts val="0"/>
              </a:spcAft>
              <a:buChar char="•"/>
            </a:pPr>
            <a:r>
              <a:rPr lang="en-US" sz="2800" u="none" baseline="0">
                <a:solidFill>
                  <a:srgbClr val="FFFFFF"/>
                </a:solidFill>
                <a:latin typeface="Segoe"/>
                <a:ea typeface="Droid Sans Fallback"/>
                <a:cs typeface="FreeSans"/>
              </a:rPr>
              <a:t>Specialize in both worlds</a:t>
            </a:r>
          </a:p>
          <a:p>
            <a:pPr lvl="2" marL="1258840" marR="0" indent="398134" algn="l">
              <a:lnSpc>
                <a:spcPct val="90000"/>
              </a:lnSpc>
              <a:spcBef>
                <a:spcPts val="479"/>
              </a:spcBef>
              <a:spcAft>
                <a:spcPts val="0"/>
              </a:spcAft>
              <a:buChar char="•"/>
            </a:pPr>
            <a:r>
              <a:rPr lang="en-US" sz="2400" u="none" baseline="0">
                <a:solidFill>
                  <a:srgbClr val="FFFFFF"/>
                </a:solidFill>
                <a:latin typeface="Segoe"/>
                <a:ea typeface="Droid Sans Fallback"/>
                <a:cs typeface="FreeSans"/>
              </a:rPr>
              <a:t>Be a EPM Specialized and SharePoint Specialized Partner</a:t>
            </a:r>
          </a:p>
          <a:p>
            <a:pPr lvl="1" marL="860345" marR="0" indent="399574" algn="l">
              <a:lnSpc>
                <a:spcPct val="90000"/>
              </a:lnSpc>
              <a:spcBef>
                <a:spcPts val="561"/>
              </a:spcBef>
              <a:spcAft>
                <a:spcPts val="0"/>
              </a:spcAft>
              <a:buChar char="•"/>
            </a:pPr>
            <a:r>
              <a:rPr lang="en-US" sz="2800" u="none" baseline="0">
                <a:solidFill>
                  <a:srgbClr val="FFFFFF"/>
                </a:solidFill>
                <a:latin typeface="Segoe"/>
                <a:ea typeface="Droid Sans Fallback"/>
                <a:cs typeface="FreeSans"/>
              </a:rPr>
              <a:t>Partner with a partner</a:t>
            </a:r>
          </a:p>
          <a:p>
            <a:pPr lvl="1" marL="860345" marR="0" indent="399574" algn="l">
              <a:lnSpc>
                <a:spcPct val="90000"/>
              </a:lnSpc>
              <a:spcBef>
                <a:spcPts val="561"/>
              </a:spcBef>
              <a:spcAft>
                <a:spcPts val="0"/>
              </a:spcAft>
              <a:buChar char="•"/>
            </a:pPr>
            <a:r>
              <a:rPr lang="en-US" sz="2800" u="none" baseline="0">
                <a:solidFill>
                  <a:srgbClr val="FFFFFF"/>
                </a:solidFill>
                <a:latin typeface="Segoe"/>
                <a:ea typeface="Droid Sans Fallback"/>
                <a:cs typeface="FreeSans"/>
              </a:rPr>
              <a:t>Deploy OOB and Build on top</a:t>
            </a:r>
          </a:p>
          <a:p>
            <a:pPr lvl="1" marL="860345" marR="0" indent="399574" algn="l">
              <a:lnSpc>
                <a:spcPct val="81000"/>
              </a:lnSpc>
              <a:spcBef>
                <a:spcPts val="641"/>
              </a:spcBef>
              <a:spcAft>
                <a:spcPts val="0"/>
              </a:spcAft>
              <a:buChar char="•"/>
            </a:pPr>
            <a:r>
              <a:rPr lang="en-US" sz="3200" u="none" baseline="0">
                <a:solidFill>
                  <a:srgbClr val="FFFFFF"/>
                </a:solidFill>
                <a:latin typeface="Segoe"/>
                <a:ea typeface="Droid Sans Fallback"/>
                <a:cs typeface="FreeSans"/>
              </a:rPr>
              <a:t>Attend the 2010 enabling events</a:t>
            </a:r>
          </a:p>
          <a:p>
            <a:pPr lvl="1" marL="860345" marR="0" indent="399574" algn="l">
              <a:lnSpc>
                <a:spcPct val="90000"/>
              </a:lnSpc>
              <a:spcBef>
                <a:spcPts val="561"/>
              </a:spcBef>
              <a:spcAft>
                <a:spcPts val="0"/>
              </a:spcAft>
              <a:buChar char="•"/>
            </a:pPr>
            <a:r>
              <a:rPr lang="en-US" sz="2800" u="none" baseline="0">
                <a:solidFill>
                  <a:srgbClr val="FFFFFF"/>
                </a:solidFill>
                <a:latin typeface="Segoe"/>
                <a:ea typeface="Droid Sans Fallback"/>
                <a:cs typeface="FreeSans"/>
              </a:rPr>
              <a:t>Project Conference</a:t>
            </a:r>
          </a:p>
          <a:p>
            <a:pPr lvl="1" marL="860345" marR="0" indent="399574" algn="l">
              <a:lnSpc>
                <a:spcPct val="90000"/>
              </a:lnSpc>
              <a:spcBef>
                <a:spcPts val="561"/>
              </a:spcBef>
              <a:spcAft>
                <a:spcPts val="0"/>
              </a:spcAft>
              <a:buChar char="•"/>
            </a:pPr>
            <a:r>
              <a:rPr lang="en-US" sz="2800" u="none" baseline="0">
                <a:solidFill>
                  <a:srgbClr val="FFFFFF"/>
                </a:solidFill>
                <a:latin typeface="Segoe"/>
                <a:ea typeface="Droid Sans Fallback"/>
                <a:cs typeface="FreeSans"/>
              </a:rPr>
              <a:t>SharePoint Conference</a:t>
            </a:r>
          </a:p>
        </p:txBody>
      </p:sp>
    </p:spTree>
  </p:cSld>
  <p:transition spd="fast" advClick="1">
    <p:fade thruBlk="1"/>
  </p:transition>
  <p:timing>
    <p:tnLst>
      <p:par>
        <p:cTn nodeType="tmRoot" id="1" dur="indefinite" restart="never"/>
      </p:par>
    </p:tnLst>
  </p:timing>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24">
    <p:spTree>
      <p:nvGrpSpPr>
        <p:cNvPr name="noGroup" id="1"/>
        <p:cNvGrpSpPr/>
        <p:nvPr/>
      </p:nvGrpSpPr>
      <p:grpSpPr>
        <a:xfrm>
          <a:off x="0" y="0"/>
          <a:ext cx="0" cy="0"/>
          <a:chOff x="0" y="0"/>
          <a:chExt cx="0" cy="0"/>
        </a:xfrm>
      </p:grpSpPr>
      <p:sp>
        <p:nvSpPr>
          <p:cNvPr id="2" name="Title 1"/>
          <p:cNvSpPr txBox="1">
            <a:spLocks noGrp="1"/>
          </p:cNvSpPr>
          <p:nvPr>
            <p:ph type="title"/>
          </p:nvPr>
        </p:nvSpPr>
        <p:spPr>
          <a:xfrm>
            <a:off x="507928" y="228585"/>
            <a:ext cx="11423880" cy="756672"/>
          </a:xfrm>
          <a:prstGeom prst="rect">
            <a:avLst/>
          </a:prstGeom>
          <a:noFill/>
        </p:spPr>
        <p:txBody>
          <a:bodyPr/>
          <a:p>
            <a:endParaRPr/>
          </a:p>
        </p:txBody>
      </p:sp>
      <p:pic>
        <p:nvPicPr>
          <p:cNvPr id="3" name="Content Placeholder 3"/>
          <p:cNvPicPr/>
          <p:nvPr/>
        </p:nvPicPr>
        <p:blipFill>
          <a:blip xmlns:r="http://schemas.openxmlformats.org/officeDocument/2006/relationships" r:embed="picId64">
            <a:alphaModFix amt="100000"/>
          </a:blip>
          <a:stretch>
            <a:fillRect/>
          </a:stretch>
        </p:blipFill>
        <p:spPr>
          <a:xfrm>
            <a:off x="0" y="0"/>
            <a:ext cx="12187752" cy="6458713"/>
          </a:xfrm>
          <a:prstGeom prst="rect">
            <a:avLst/>
          </a:prstGeom>
          <a:ln>
            <a:noFill/>
          </a:ln>
        </p:spPr>
      </p:pic>
    </p:spTree>
  </p:cSld>
  <p:transition spd="fast" advClick="1">
    <p:fade thruBlk="1"/>
  </p:transition>
  <p:timing>
    <p:tnLst>
      <p:par>
        <p:cTn nodeType="tmRoot" id="1" dur="indefinite" restart="never"/>
      </p:par>
    </p:tnLst>
  </p:timing>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25">
    <p:spTree>
      <p:nvGrpSpPr>
        <p:cNvPr name="noGroup" id="1"/>
        <p:cNvGrpSpPr/>
        <p:nvPr/>
      </p:nvGrpSpPr>
      <p:grpSpPr>
        <a:xfrm>
          <a:off x="0" y="0"/>
          <a:ext cx="0" cy="0"/>
          <a:chOff x="0" y="0"/>
          <a:chExt cx="0" cy="0"/>
        </a:xfrm>
      </p:grpSpPr>
      <p:sp>
        <p:nvSpPr>
          <p:cNvPr id="2" name="Freeform 9"/>
          <p:cNvSpPr>
            <a:spLocks noGrp="1"/>
          </p:cNvSpPr>
          <p:nvPr/>
        </p:nvSpPr>
        <p:spPr>
          <a:xfrm>
            <a:off x="0" y="4135059"/>
            <a:ext cx="12187752" cy="2722148"/>
          </a:xfrm>
          <a:custGeom>
            <a:avLst/>
            <a:ahLst/>
            <a:gdLst/>
            <a:rect b="b" l="0" r="r" t="0"/>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a:gsLst>
              <a:gs pos="0">
                <a:srgbClr val="0E144E">
                  <a:alpha val="100000"/>
                </a:srgbClr>
              </a:gs>
              <a:gs pos="100000">
                <a:srgbClr val="0E144E">
                  <a:alpha val="100000"/>
                </a:srgbClr>
              </a:gs>
            </a:gsLst>
            <a:lin ang="16200000"/>
          </a:gradFill>
          <a:ln>
            <a:noFill/>
          </a:ln>
        </p:spPr>
        <p:txBody>
          <a:bodyPr lIns="0" tIns="182868" rIns="0" bIns="0" wrap="none" anchor="ctr"/>
          <a:p>
            <a:endParaRPr/>
          </a:p>
        </p:txBody>
      </p:sp>
      <p:sp>
        <p:nvSpPr>
          <p:cNvPr id="3" name="TextBox 3"/>
          <p:cNvSpPr>
            <a:spLocks noGrp="1"/>
          </p:cNvSpPr>
          <p:nvPr/>
        </p:nvSpPr>
        <p:spPr>
          <a:xfrm>
            <a:off x="1673534" y="2676791"/>
            <a:ext cx="8840683" cy="2100467"/>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6600" u="none" baseline="0">
                <a:solidFill>
                  <a:srgbClr val="FFFFFF"/>
                </a:solidFill>
                <a:latin typeface="Segoe"/>
              </a:rPr>
              <a:t>Questions &amp; Answers</a:t>
            </a:r>
          </a:p>
        </p:txBody>
      </p:sp>
    </p:spTree>
  </p:cSld>
  <p:transition spd="fast" advClick="1">
    <p:fade thruBlk="1"/>
  </p:transition>
  <p:timing>
    <p:tnLst>
      <p:par>
        <p:cTn nodeType="tmRoot" id="1" dur="indefinite" restart="never"/>
      </p:par>
    </p:tnLst>
  </p:timing>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26">
    <p:spTree>
      <p:nvGrpSpPr>
        <p:cNvPr name="noGroup" id="1"/>
        <p:cNvGrpSpPr/>
        <p:nvPr/>
      </p:nvGrpSpPr>
      <p:grpSpPr>
        <a:xfrm>
          <a:off x="0" y="0"/>
          <a:ext cx="0" cy="0"/>
          <a:chOff x="0" y="0"/>
          <a:chExt cx="0" cy="0"/>
        </a:xfrm>
      </p:grpSpPr>
      <p:sp>
        <p:nvSpPr>
          <p:cNvPr id="2" name="Rectangle 58"/>
          <p:cNvSpPr>
            <a:spLocks noGrp="1"/>
          </p:cNvSpPr>
          <p:nvPr/>
        </p:nvSpPr>
        <p:spPr>
          <a:xfrm>
            <a:off x="0" y="3360388"/>
            <a:ext cx="12187752" cy="3510498"/>
          </a:xfrm>
          <a:prstGeom prst="rect">
            <a:avLst/>
          </a:prstGeom>
          <a:gradFill>
            <a:gsLst>
              <a:gs pos="0">
                <a:srgbClr val="000000">
                  <a:alpha val="100000"/>
                </a:srgbClr>
              </a:gs>
              <a:gs pos="100000">
                <a:srgbClr val="000000">
                  <a:alpha val="100000"/>
                </a:srgbClr>
              </a:gs>
            </a:gsLst>
            <a:lin ang="16200000"/>
          </a:gradFill>
          <a:ln>
            <a:noFill/>
          </a:ln>
        </p:spPr>
        <p:txBody>
          <a:bodyPr lIns="91434" tIns="45717" rIns="91434" bIns="45717" anchor="ctr"/>
          <a:p>
            <a:endParaRPr/>
          </a:p>
        </p:txBody>
      </p:sp>
      <p:sp>
        <p:nvSpPr>
          <p:cNvPr id="3" name="Freeform 7"/>
          <p:cNvSpPr>
            <a:spLocks noGrp="1"/>
          </p:cNvSpPr>
          <p:nvPr/>
        </p:nvSpPr>
        <p:spPr>
          <a:xfrm>
            <a:off x="0" y="1330836"/>
            <a:ext cx="12190992" cy="4752420"/>
          </a:xfrm>
          <a:custGeom>
            <a:avLst/>
            <a:ahLst/>
            <a:gdLst/>
            <a:rect b="b" l="0" r="r" t="0"/>
            <a:pathLst>
              <a:path w="4660" h="2424">
                <a:moveTo>
                  <a:pt x="2334" y="2424"/>
                </a:moveTo>
                <a:cubicBezTo>
                  <a:pt x="3298" y="2424"/>
                  <a:pt x="4149" y="2218"/>
                  <a:pt x="4660" y="1903"/>
                </a:cubicBezTo>
                <a:cubicBezTo>
                  <a:pt x="4660" y="521"/>
                  <a:pt x="4660" y="521"/>
                  <a:pt x="4660" y="521"/>
                </a:cubicBezTo>
                <a:cubicBezTo>
                  <a:pt x="4149" y="206"/>
                  <a:pt x="3298" y="0"/>
                  <a:pt x="2334" y="0"/>
                </a:cubicBezTo>
                <a:cubicBezTo>
                  <a:pt x="1365" y="0"/>
                  <a:pt x="510" y="209"/>
                  <a:pt x="0" y="526"/>
                </a:cubicBezTo>
                <a:cubicBezTo>
                  <a:pt x="0" y="1898"/>
                  <a:pt x="0" y="1898"/>
                  <a:pt x="0" y="1898"/>
                </a:cubicBezTo>
                <a:cubicBezTo>
                  <a:pt x="510" y="2215"/>
                  <a:pt x="1365" y="2424"/>
                  <a:pt x="2334" y="2424"/>
                </a:cubicBezTo>
                <a:close/>
              </a:path>
            </a:pathLst>
          </a:custGeom>
          <a:gradFill>
            <a:gsLst>
              <a:gs pos="0">
                <a:srgbClr val="0E144E">
                  <a:alpha val="100000"/>
                </a:srgbClr>
              </a:gs>
              <a:gs pos="100000">
                <a:srgbClr val="0E144E">
                  <a:alpha val="100000"/>
                </a:srgbClr>
              </a:gs>
            </a:gsLst>
            <a:lin ang="5400000"/>
          </a:gradFill>
          <a:ln>
            <a:noFill/>
          </a:ln>
        </p:spPr>
        <p:txBody>
          <a:bodyPr lIns="0" tIns="182868" rIns="0" bIns="0" wrap="none" anchor="ctr"/>
          <a:p>
            <a:endParaRPr/>
          </a:p>
        </p:txBody>
      </p:sp>
      <p:sp>
        <p:nvSpPr>
          <p:cNvPr id="4" name="Freeform 5"/>
          <p:cNvSpPr>
            <a:spLocks noGrp="1"/>
          </p:cNvSpPr>
          <p:nvPr/>
        </p:nvSpPr>
        <p:spPr>
          <a:xfrm>
            <a:off x="0" y="835147"/>
            <a:ext cx="12190992" cy="1312477"/>
          </a:xfrm>
          <a:custGeom>
            <a:avLst/>
            <a:ahLst/>
            <a:gdLst/>
            <a:rect b="b" l="0" r="r" t="0"/>
            <a:pathLst>
              <a:path w="4660" h="714">
                <a:moveTo>
                  <a:pt x="2334" y="188"/>
                </a:moveTo>
                <a:cubicBezTo>
                  <a:pt x="3298" y="188"/>
                  <a:pt x="4149" y="394"/>
                  <a:pt x="4660" y="709"/>
                </a:cubicBezTo>
                <a:cubicBezTo>
                  <a:pt x="4660" y="600"/>
                  <a:pt x="4660" y="600"/>
                  <a:pt x="4660" y="600"/>
                </a:cubicBezTo>
                <a:cubicBezTo>
                  <a:pt x="4149" y="237"/>
                  <a:pt x="3299" y="0"/>
                  <a:pt x="2338" y="0"/>
                </a:cubicBezTo>
                <a:cubicBezTo>
                  <a:pt x="1367" y="0"/>
                  <a:pt x="510" y="242"/>
                  <a:pt x="0" y="611"/>
                </a:cubicBezTo>
                <a:cubicBezTo>
                  <a:pt x="0" y="714"/>
                  <a:pt x="0" y="714"/>
                  <a:pt x="0" y="714"/>
                </a:cubicBezTo>
                <a:cubicBezTo>
                  <a:pt x="510" y="397"/>
                  <a:pt x="1365" y="188"/>
                  <a:pt x="2334" y="188"/>
                </a:cubicBezTo>
                <a:close/>
              </a:path>
            </a:pathLst>
          </a:custGeom>
          <a:gradFill>
            <a:gsLst>
              <a:gs pos="0">
                <a:srgbClr val="00B0F0">
                  <a:alpha val="100000"/>
                </a:srgbClr>
              </a:gs>
              <a:gs pos="100000">
                <a:srgbClr val="0070C0">
                  <a:alpha val="100000"/>
                </a:srgbClr>
              </a:gs>
            </a:gsLst>
            <a:lin ang="4500000"/>
          </a:gradFill>
          <a:ln>
            <a:noFill/>
          </a:ln>
        </p:spPr>
        <p:txBody>
          <a:bodyPr lIns="91434" tIns="45717" rIns="91434" bIns="45717" anchor="ctr"/>
          <a:p>
            <a:endParaRPr/>
          </a:p>
        </p:txBody>
      </p:sp>
      <p:sp>
        <p:nvSpPr>
          <p:cNvPr id="5" name="Freeform 6"/>
          <p:cNvSpPr>
            <a:spLocks noGrp="1"/>
          </p:cNvSpPr>
          <p:nvPr/>
        </p:nvSpPr>
        <p:spPr>
          <a:xfrm>
            <a:off x="0" y="5207431"/>
            <a:ext cx="12190992" cy="1312477"/>
          </a:xfrm>
          <a:custGeom>
            <a:avLst/>
            <a:ahLst/>
            <a:gdLst/>
            <a:rect b="b" l="0" r="r" t="0"/>
            <a:pathLst>
              <a:path w="4660" h="714">
                <a:moveTo>
                  <a:pt x="2338" y="714"/>
                </a:moveTo>
                <a:cubicBezTo>
                  <a:pt x="3299" y="714"/>
                  <a:pt x="4149" y="477"/>
                  <a:pt x="4660" y="114"/>
                </a:cubicBezTo>
                <a:cubicBezTo>
                  <a:pt x="4660" y="5"/>
                  <a:pt x="4660" y="5"/>
                  <a:pt x="4660" y="5"/>
                </a:cubicBezTo>
                <a:cubicBezTo>
                  <a:pt x="4149" y="320"/>
                  <a:pt x="3298" y="526"/>
                  <a:pt x="2334" y="526"/>
                </a:cubicBezTo>
                <a:cubicBezTo>
                  <a:pt x="1365" y="526"/>
                  <a:pt x="510" y="317"/>
                  <a:pt x="0" y="0"/>
                </a:cubicBezTo>
                <a:cubicBezTo>
                  <a:pt x="0" y="103"/>
                  <a:pt x="0" y="103"/>
                  <a:pt x="0" y="103"/>
                </a:cubicBezTo>
                <a:cubicBezTo>
                  <a:pt x="510" y="472"/>
                  <a:pt x="1367" y="714"/>
                  <a:pt x="2338" y="714"/>
                </a:cubicBezTo>
                <a:close/>
              </a:path>
            </a:pathLst>
          </a:custGeom>
          <a:gradFill>
            <a:gsLst>
              <a:gs pos="0">
                <a:srgbClr val="00B0F0">
                  <a:alpha val="100000"/>
                </a:srgbClr>
              </a:gs>
              <a:gs pos="100000">
                <a:srgbClr val="0070C0">
                  <a:alpha val="100000"/>
                </a:srgbClr>
              </a:gs>
            </a:gsLst>
            <a:lin ang="4500000"/>
          </a:gradFill>
          <a:ln>
            <a:noFill/>
          </a:ln>
        </p:spPr>
        <p:txBody>
          <a:bodyPr lIns="91434" tIns="45717" rIns="91434" bIns="45717" anchor="ctr"/>
          <a:p>
            <a:endParaRPr/>
          </a:p>
        </p:txBody>
      </p:sp>
      <p:sp>
        <p:nvSpPr>
          <p:cNvPr id="6" name="TextBox 139"/>
          <p:cNvSpPr>
            <a:spLocks noGrp="1"/>
          </p:cNvSpPr>
          <p:nvPr/>
        </p:nvSpPr>
        <p:spPr>
          <a:xfrm>
            <a:off x="463290" y="221818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6D Technologies Incorporated </a:t>
            </a:r>
            <a:r>
              <a:rPr strike="noStrike"/>
              <a:t>
</a:t>
            </a:r>
            <a:r>
              <a:rPr strike="noStrike"/>
              <a:t>
</a:t>
            </a:r>
            <a:r>
              <a:rPr sz="2000" b="1" u="none" baseline="0">
                <a:solidFill>
                  <a:srgbClr val="FFFFFF"/>
                </a:solidFill>
                <a:latin typeface="Arial"/>
              </a:rPr>
              <a:t>AAJ TECHNOLOGIES </a:t>
            </a:r>
            <a:r>
              <a:rPr strike="noStrike"/>
              <a:t>
</a:t>
            </a:r>
            <a:r>
              <a:rPr strike="noStrike"/>
              <a:t>
</a:t>
            </a:r>
            <a:r>
              <a:rPr sz="2000" b="1" u="none" baseline="0">
                <a:solidFill>
                  <a:srgbClr val="FFFFFF"/>
                </a:solidFill>
                <a:latin typeface="Arial"/>
              </a:rPr>
              <a:t>ACANDO AB </a:t>
            </a:r>
            <a:r>
              <a:rPr strike="noStrike"/>
              <a:t>
</a:t>
            </a:r>
            <a:r>
              <a:rPr strike="noStrike"/>
              <a:t>
</a:t>
            </a:r>
            <a:r>
              <a:rPr sz="2000" b="1" u="none" baseline="0">
                <a:solidFill>
                  <a:srgbClr val="FFFFFF"/>
                </a:solidFill>
                <a:latin typeface="Arial"/>
              </a:rPr>
              <a:t>AccTech Systems (Pty) Ltd. </a:t>
            </a:r>
            <a:r>
              <a:rPr strike="noStrike"/>
              <a:t>
</a:t>
            </a:r>
            <a:r>
              <a:rPr strike="noStrike"/>
              <a:t>
</a:t>
            </a:r>
            <a:r>
              <a:rPr sz="2000" b="1" u="none" baseline="0">
                <a:solidFill>
                  <a:srgbClr val="FFFFFF"/>
                </a:solidFill>
                <a:latin typeface="Arial"/>
              </a:rPr>
              <a:t>Add Technologies ltda </a:t>
            </a:r>
          </a:p>
        </p:txBody>
      </p:sp>
      <p:sp>
        <p:nvSpPr>
          <p:cNvPr id="7" name="TextBox 140"/>
          <p:cNvSpPr>
            <a:spLocks noGrp="1"/>
          </p:cNvSpPr>
          <p:nvPr/>
        </p:nvSpPr>
        <p:spPr>
          <a:xfrm>
            <a:off x="6089736" y="221818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Advisicon </a:t>
            </a:r>
            <a:r>
              <a:rPr strike="noStrike"/>
              <a:t>
</a:t>
            </a:r>
            <a:r>
              <a:rPr strike="noStrike"/>
              <a:t>
</a:t>
            </a:r>
            <a:r>
              <a:rPr sz="2000" b="1" u="none" baseline="0">
                <a:solidFill>
                  <a:srgbClr val="FFFFFF"/>
                </a:solidFill>
                <a:latin typeface="Arial"/>
              </a:rPr>
              <a:t>Aenigma (U.K.) Ltd.</a:t>
            </a:r>
            <a:r>
              <a:rPr strike="noStrike"/>
              <a:t>
</a:t>
            </a:r>
            <a:r>
              <a:rPr strike="noStrike"/>
              <a:t>
</a:t>
            </a:r>
            <a:r>
              <a:rPr sz="2000" b="1" u="none" baseline="0">
                <a:solidFill>
                  <a:srgbClr val="FFFFFF"/>
                </a:solidFill>
                <a:latin typeface="Arial"/>
              </a:rPr>
              <a:t>Agora Consulting Partners Inc. </a:t>
            </a:r>
            <a:r>
              <a:rPr strike="noStrike"/>
              <a:t>
</a:t>
            </a:r>
            <a:r>
              <a:rPr strike="noStrike"/>
              <a:t>
</a:t>
            </a:r>
            <a:r>
              <a:rPr sz="2000" b="1" u="none" baseline="0">
                <a:solidFill>
                  <a:srgbClr val="FFFFFF"/>
                </a:solidFill>
                <a:latin typeface="Arial"/>
              </a:rPr>
              <a:t>Alegri International </a:t>
            </a:r>
            <a:r>
              <a:rPr sz="2000" b="1" u="none" baseline="0">
                <a:solidFill>
                  <a:srgbClr val="FFFFFF"/>
                </a:solidFill>
                <a:latin typeface="Arial"/>
              </a:rPr>
              <a:t>
</a:t>
            </a:r>
            <a:r>
              <a:rPr sz="2000" b="1" u="none" baseline="0">
                <a:solidFill>
                  <a:srgbClr val="FFFFFF"/>
                </a:solidFill>
                <a:latin typeface="Arial"/>
              </a:rPr>
              <a:t>Service GmbH </a:t>
            </a:r>
          </a:p>
        </p:txBody>
      </p:sp>
      <p:sp>
        <p:nvSpPr>
          <p:cNvPr id="8" name="TextBox 141"/>
          <p:cNvSpPr>
            <a:spLocks noGrp="1"/>
          </p:cNvSpPr>
          <p:nvPr/>
        </p:nvSpPr>
        <p:spPr>
          <a:xfrm>
            <a:off x="419013"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ALIWARE S.a.s. DI </a:t>
            </a:r>
            <a:r>
              <a:rPr sz="2000" b="1" u="none" baseline="0">
                <a:solidFill>
                  <a:srgbClr val="FFFFFF"/>
                </a:solidFill>
                <a:latin typeface="Arial"/>
              </a:rPr>
              <a:t>
</a:t>
            </a:r>
            <a:r>
              <a:rPr sz="2000" b="1" u="none" baseline="0">
                <a:solidFill>
                  <a:srgbClr val="FFFFFF"/>
                </a:solidFill>
                <a:latin typeface="Arial"/>
              </a:rPr>
              <a:t>PASTELLI F. &amp; C. </a:t>
            </a:r>
            <a:r>
              <a:rPr strike="noStrike"/>
              <a:t>
</a:t>
            </a:r>
            <a:r>
              <a:rPr strike="noStrike"/>
              <a:t>
</a:t>
            </a:r>
            <a:r>
              <a:rPr sz="2000" b="1" u="none" baseline="0">
                <a:solidFill>
                  <a:srgbClr val="FFFFFF"/>
                </a:solidFill>
                <a:latin typeface="Arial"/>
              </a:rPr>
              <a:t>Allen Rio Serviços e </a:t>
            </a:r>
            <a:r>
              <a:rPr sz="2000" b="1" u="none" baseline="0">
                <a:solidFill>
                  <a:srgbClr val="FFFFFF"/>
                </a:solidFill>
                <a:latin typeface="Arial"/>
              </a:rPr>
              <a:t>
</a:t>
            </a:r>
            <a:r>
              <a:rPr sz="2000" b="1" u="none" baseline="0">
                <a:solidFill>
                  <a:srgbClr val="FFFFFF"/>
                </a:solidFill>
                <a:latin typeface="Arial"/>
              </a:rPr>
              <a:t>Comércio de Produtos de Informática Ltda. </a:t>
            </a:r>
            <a:r>
              <a:rPr strike="noStrike"/>
              <a:t>
</a:t>
            </a:r>
            <a:r>
              <a:rPr strike="noStrike"/>
              <a:t>
</a:t>
            </a:r>
            <a:r>
              <a:rPr sz="2000" b="1" u="none" baseline="0">
                <a:solidFill>
                  <a:srgbClr val="FFFFFF"/>
                </a:solidFill>
                <a:latin typeface="Arial"/>
              </a:rPr>
              <a:t>Allin Consulting </a:t>
            </a:r>
            <a:r>
              <a:rPr strike="noStrike"/>
              <a:t>
</a:t>
            </a:r>
            <a:r>
              <a:rPr strike="noStrike"/>
              <a:t>
</a:t>
            </a:r>
            <a:r>
              <a:rPr sz="2000" b="1" u="none" baseline="0">
                <a:solidFill>
                  <a:srgbClr val="FFFFFF"/>
                </a:solidFill>
                <a:latin typeface="Arial"/>
              </a:rPr>
              <a:t>Alphamosaik Inc. </a:t>
            </a:r>
          </a:p>
        </p:txBody>
      </p:sp>
      <p:sp>
        <p:nvSpPr>
          <p:cNvPr id="9" name="TextBox 142"/>
          <p:cNvSpPr>
            <a:spLocks noGrp="1"/>
          </p:cNvSpPr>
          <p:nvPr/>
        </p:nvSpPr>
        <p:spPr>
          <a:xfrm>
            <a:off x="6089736"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Arvato Direct Services (SMB) </a:t>
            </a:r>
            <a:r>
              <a:rPr strike="noStrike"/>
              <a:t>
</a:t>
            </a:r>
            <a:r>
              <a:rPr strike="noStrike"/>
              <a:t>
</a:t>
            </a:r>
            <a:r>
              <a:rPr sz="2000" b="1" u="none" baseline="0">
                <a:solidFill>
                  <a:srgbClr val="FFFFFF"/>
                </a:solidFill>
                <a:latin typeface="Arial"/>
              </a:rPr>
              <a:t>ASAE CONSULTORES </a:t>
            </a:r>
            <a:r>
              <a:rPr sz="2000" b="1" u="none" baseline="0">
                <a:solidFill>
                  <a:srgbClr val="FFFFFF"/>
                </a:solidFill>
                <a:latin typeface="Arial"/>
              </a:rPr>
              <a:t>
</a:t>
            </a:r>
            <a:r>
              <a:rPr sz="2000" b="1" u="none" baseline="0">
                <a:solidFill>
                  <a:srgbClr val="FFFFFF"/>
                </a:solidFill>
                <a:latin typeface="Arial"/>
              </a:rPr>
              <a:t>S.A. DE C.V. </a:t>
            </a:r>
            <a:r>
              <a:rPr strike="noStrike"/>
              <a:t>
</a:t>
            </a:r>
            <a:r>
              <a:rPr strike="noStrike"/>
              <a:t>
</a:t>
            </a:r>
            <a:r>
              <a:rPr sz="2000" b="1" u="none" baseline="0">
                <a:solidFill>
                  <a:srgbClr val="FFFFFF"/>
                </a:solidFill>
                <a:latin typeface="Arial"/>
              </a:rPr>
              <a:t>Assure Consulting GmbH </a:t>
            </a:r>
            <a:r>
              <a:rPr strike="noStrike"/>
              <a:t>
</a:t>
            </a:r>
            <a:r>
              <a:rPr strike="noStrike"/>
              <a:t>
</a:t>
            </a:r>
            <a:r>
              <a:rPr sz="2000" b="1" u="none" baseline="0">
                <a:solidFill>
                  <a:srgbClr val="FFFFFF"/>
                </a:solidFill>
                <a:latin typeface="Arial"/>
              </a:rPr>
              <a:t>Astra Asesoria Y Transformacion, </a:t>
            </a:r>
            <a:r>
              <a:rPr sz="2000" b="1" u="none" baseline="0">
                <a:solidFill>
                  <a:srgbClr val="FFFFFF"/>
                </a:solidFill>
                <a:latin typeface="Arial"/>
              </a:rPr>
              <a:t>
</a:t>
            </a:r>
            <a:r>
              <a:rPr sz="2000" b="1" u="none" baseline="0">
                <a:solidFill>
                  <a:srgbClr val="FFFFFF"/>
                </a:solidFill>
                <a:latin typeface="Arial"/>
              </a:rPr>
              <a:t>Sa De Cv </a:t>
            </a:r>
          </a:p>
        </p:txBody>
      </p:sp>
      <p:sp>
        <p:nvSpPr>
          <p:cNvPr id="10" name="TextBox 143"/>
          <p:cNvSpPr>
            <a:spLocks noGrp="1"/>
          </p:cNvSpPr>
          <p:nvPr/>
        </p:nvSpPr>
        <p:spPr>
          <a:xfrm>
            <a:off x="419013" y="2216740"/>
            <a:ext cx="5626085" cy="3139362"/>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Atkins Limited </a:t>
            </a:r>
            <a:r>
              <a:rPr strike="noStrike"/>
              <a:t>
</a:t>
            </a:r>
            <a:r>
              <a:rPr strike="noStrike"/>
              <a:t>
</a:t>
            </a:r>
            <a:r>
              <a:rPr sz="2000" b="1" u="none" baseline="0">
                <a:solidFill>
                  <a:srgbClr val="FFFFFF"/>
                </a:solidFill>
                <a:latin typeface="Arial"/>
              </a:rPr>
              <a:t>Autocont Cz Brno </a:t>
            </a:r>
            <a:r>
              <a:rPr strike="noStrike"/>
              <a:t>
</a:t>
            </a:r>
            <a:r>
              <a:rPr strike="noStrike"/>
              <a:t>
</a:t>
            </a:r>
            <a:r>
              <a:rPr sz="2000" b="1" u="none" baseline="0">
                <a:solidFill>
                  <a:srgbClr val="FFFFFF"/>
                </a:solidFill>
                <a:latin typeface="Arial"/>
              </a:rPr>
              <a:t>Automation Associates Inc. </a:t>
            </a:r>
            <a:r>
              <a:rPr strike="noStrike"/>
              <a:t>
</a:t>
            </a:r>
            <a:r>
              <a:rPr strike="noStrike"/>
              <a:t>
</a:t>
            </a:r>
            <a:r>
              <a:rPr sz="2000" b="1" u="none" baseline="0">
                <a:solidFill>
                  <a:srgbClr val="FFFFFF"/>
                </a:solidFill>
                <a:latin typeface="Arial"/>
              </a:rPr>
              <a:t>Avitus Technologies, LLC</a:t>
            </a:r>
            <a:r>
              <a:rPr strike="noStrike"/>
              <a:t>
</a:t>
            </a:r>
            <a:r>
              <a:rPr strike="noStrike"/>
              <a:t>
</a:t>
            </a:r>
            <a:r>
              <a:rPr sz="2000" b="1" u="none" baseline="0">
                <a:solidFill>
                  <a:srgbClr val="FFFFFF"/>
                </a:solidFill>
                <a:latin typeface="Arial"/>
              </a:rPr>
              <a:t>Axentro Sp. z o.o. </a:t>
            </a:r>
            <a:r>
              <a:rPr strike="noStrike"/>
              <a:t>
</a:t>
            </a:r>
            <a:r>
              <a:rPr sz="2000" b="1" u="none" baseline="0">
                <a:solidFill>
                  <a:srgbClr val="FFFFFF"/>
                </a:solidFill>
                <a:latin typeface="Arial"/>
              </a:rPr>
              <a:t> </a:t>
            </a:r>
          </a:p>
        </p:txBody>
      </p:sp>
      <p:sp>
        <p:nvSpPr>
          <p:cNvPr id="11" name="TextBox 144"/>
          <p:cNvSpPr>
            <a:spLocks noGrp="1"/>
          </p:cNvSpPr>
          <p:nvPr/>
        </p:nvSpPr>
        <p:spPr>
          <a:xfrm>
            <a:off x="6089736"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Azevedo &amp; Luz Ltda. </a:t>
            </a:r>
            <a:r>
              <a:rPr strike="noStrike"/>
              <a:t>
</a:t>
            </a:r>
            <a:r>
              <a:rPr strike="noStrike"/>
              <a:t>
</a:t>
            </a:r>
            <a:r>
              <a:rPr sz="2000" b="1" u="none" baseline="0">
                <a:solidFill>
                  <a:srgbClr val="FFFFFF"/>
                </a:solidFill>
                <a:latin typeface="Arial"/>
              </a:rPr>
              <a:t>Babbage Simmel &amp; Associates Inc. </a:t>
            </a:r>
            <a:r>
              <a:rPr strike="noStrike"/>
              <a:t>
</a:t>
            </a:r>
            <a:r>
              <a:rPr strike="noStrike"/>
              <a:t>
</a:t>
            </a:r>
            <a:r>
              <a:rPr sz="2000" b="1" u="none" baseline="0">
                <a:solidFill>
                  <a:srgbClr val="FFFFFF"/>
                </a:solidFill>
                <a:latin typeface="Arial"/>
              </a:rPr>
              <a:t>BCA Serviços de </a:t>
            </a:r>
            <a:r>
              <a:rPr sz="2000" b="1" u="none" baseline="0">
                <a:solidFill>
                  <a:srgbClr val="FFFFFF"/>
                </a:solidFill>
                <a:latin typeface="Arial"/>
              </a:rPr>
              <a:t>
</a:t>
            </a:r>
            <a:r>
              <a:rPr sz="2000" b="1" u="none" baseline="0">
                <a:solidFill>
                  <a:srgbClr val="FFFFFF"/>
                </a:solidFill>
                <a:latin typeface="Arial"/>
              </a:rPr>
              <a:t>Informatica Ltda. ME </a:t>
            </a:r>
            <a:r>
              <a:rPr strike="noStrike"/>
              <a:t>
</a:t>
            </a:r>
            <a:r>
              <a:rPr strike="noStrike"/>
              <a:t>
</a:t>
            </a:r>
            <a:r>
              <a:rPr sz="2000" b="1" u="none" baseline="0">
                <a:solidFill>
                  <a:srgbClr val="FFFFFF"/>
                </a:solidFill>
                <a:latin typeface="Arial"/>
              </a:rPr>
              <a:t>Belo Horizonte </a:t>
            </a:r>
            <a:r>
              <a:rPr sz="2000" b="1" u="none" baseline="0">
                <a:solidFill>
                  <a:srgbClr val="FFFFFF"/>
                </a:solidFill>
                <a:latin typeface="Arial"/>
              </a:rPr>
              <a:t>
</a:t>
            </a:r>
            <a:r>
              <a:rPr sz="2000" b="1" u="none" baseline="0">
                <a:solidFill>
                  <a:srgbClr val="FFFFFF"/>
                </a:solidFill>
                <a:latin typeface="Arial"/>
              </a:rPr>
              <a:t>Sistemas Ltda. </a:t>
            </a:r>
          </a:p>
        </p:txBody>
      </p:sp>
      <p:sp>
        <p:nvSpPr>
          <p:cNvPr id="12" name="TextBox 145"/>
          <p:cNvSpPr>
            <a:spLocks noGrp="1"/>
          </p:cNvSpPr>
          <p:nvPr/>
        </p:nvSpPr>
        <p:spPr>
          <a:xfrm>
            <a:off x="419013" y="2216740"/>
            <a:ext cx="5626085" cy="3138642"/>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BEYOND IT S.A. </a:t>
            </a:r>
            <a:r>
              <a:rPr strike="noStrike"/>
              <a:t>
</a:t>
            </a:r>
            <a:r>
              <a:rPr strike="noStrike"/>
              <a:t>
</a:t>
            </a:r>
            <a:r>
              <a:rPr sz="2000" b="1" u="none" baseline="0">
                <a:solidFill>
                  <a:srgbClr val="FFFFFF"/>
                </a:solidFill>
                <a:latin typeface="Arial"/>
              </a:rPr>
              <a:t>Blackstone &amp; Cullen Inc. </a:t>
            </a:r>
            <a:r>
              <a:rPr strike="noStrike"/>
              <a:t>
</a:t>
            </a:r>
            <a:r>
              <a:rPr strike="noStrike"/>
              <a:t>
</a:t>
            </a:r>
            <a:r>
              <a:rPr sz="2000" b="1" u="none" baseline="0">
                <a:solidFill>
                  <a:srgbClr val="FFFFFF"/>
                </a:solidFill>
                <a:latin typeface="Arial"/>
              </a:rPr>
              <a:t>Bright Partners </a:t>
            </a:r>
            <a:r>
              <a:rPr strike="noStrike"/>
              <a:t>
</a:t>
            </a:r>
            <a:r>
              <a:rPr strike="noStrike"/>
              <a:t>
</a:t>
            </a:r>
            <a:r>
              <a:rPr sz="2000" b="1" u="none" baseline="0">
                <a:solidFill>
                  <a:srgbClr val="FFFFFF"/>
                </a:solidFill>
                <a:latin typeface="Arial"/>
              </a:rPr>
              <a:t>Burton Consulting </a:t>
            </a:r>
            <a:r>
              <a:rPr strike="noStrike"/>
              <a:t>
</a:t>
            </a:r>
            <a:r>
              <a:rPr strike="noStrike"/>
              <a:t>
</a:t>
            </a:r>
            <a:r>
              <a:rPr sz="2000" b="1" u="none" baseline="0">
                <a:solidFill>
                  <a:srgbClr val="FFFFFF"/>
                </a:solidFill>
                <a:latin typeface="Arial"/>
              </a:rPr>
              <a:t>C.O.S Enterprise Management Solutions GmbH </a:t>
            </a:r>
          </a:p>
        </p:txBody>
      </p:sp>
      <p:sp>
        <p:nvSpPr>
          <p:cNvPr id="13" name="TextBox 146"/>
          <p:cNvSpPr>
            <a:spLocks noGrp="1"/>
          </p:cNvSpPr>
          <p:nvPr/>
        </p:nvSpPr>
        <p:spPr>
          <a:xfrm>
            <a:off x="6089736" y="2216740"/>
            <a:ext cx="5626085" cy="3138642"/>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Camako Data Ab </a:t>
            </a:r>
            <a:r>
              <a:rPr strike="noStrike"/>
              <a:t>
</a:t>
            </a:r>
            <a:r>
              <a:rPr strike="noStrike"/>
              <a:t>
</a:t>
            </a:r>
            <a:r>
              <a:rPr sz="2000" b="1" u="none" baseline="0">
                <a:solidFill>
                  <a:srgbClr val="FFFFFF"/>
                </a:solidFill>
                <a:latin typeface="Arial"/>
              </a:rPr>
              <a:t>Campana &amp; Schott Realisierungsmgmt GmbH </a:t>
            </a:r>
            <a:r>
              <a:rPr strike="noStrike"/>
              <a:t>
</a:t>
            </a:r>
            <a:r>
              <a:rPr strike="noStrike"/>
              <a:t>
</a:t>
            </a:r>
            <a:r>
              <a:rPr sz="2000" b="1" u="none" baseline="0">
                <a:solidFill>
                  <a:srgbClr val="FFFFFF"/>
                </a:solidFill>
                <a:latin typeface="Arial"/>
              </a:rPr>
              <a:t>CDW Corporation Center of Information &amp; Financial Tech. </a:t>
            </a:r>
            <a:r>
              <a:rPr strike="noStrike"/>
              <a:t>
</a:t>
            </a:r>
            <a:r>
              <a:rPr strike="noStrike"/>
              <a:t>
</a:t>
            </a:r>
            <a:r>
              <a:rPr sz="2000" b="1" u="none" baseline="0">
                <a:solidFill>
                  <a:srgbClr val="FFFFFF"/>
                </a:solidFill>
                <a:latin typeface="Arial"/>
              </a:rPr>
              <a:t>Centre of Computer </a:t>
            </a:r>
            <a:r>
              <a:rPr sz="2000" b="1" u="none" baseline="0">
                <a:solidFill>
                  <a:srgbClr val="FFFFFF"/>
                </a:solidFill>
                <a:latin typeface="Arial"/>
              </a:rPr>
              <a:t>
</a:t>
            </a:r>
            <a:r>
              <a:rPr sz="2000" b="1" u="none" baseline="0">
                <a:solidFill>
                  <a:srgbClr val="FFFFFF"/>
                </a:solidFill>
                <a:latin typeface="Arial"/>
              </a:rPr>
              <a:t>Training "Specialist" </a:t>
            </a:r>
          </a:p>
        </p:txBody>
      </p:sp>
      <p:sp>
        <p:nvSpPr>
          <p:cNvPr id="14" name="TextBox 147"/>
          <p:cNvSpPr>
            <a:spLocks noGrp="1"/>
          </p:cNvSpPr>
          <p:nvPr/>
        </p:nvSpPr>
        <p:spPr>
          <a:xfrm>
            <a:off x="419013" y="2216740"/>
            <a:ext cx="5626085" cy="252884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Centro Internacional de Conhecimento Ltd. </a:t>
            </a:r>
            <a:r>
              <a:rPr strike="noStrike"/>
              <a:t>
</a:t>
            </a:r>
            <a:r>
              <a:rPr strike="noStrike"/>
              <a:t>
</a:t>
            </a:r>
            <a:r>
              <a:rPr sz="2000" b="1" u="none" baseline="0">
                <a:solidFill>
                  <a:srgbClr val="FFFFFF"/>
                </a:solidFill>
                <a:latin typeface="Arial"/>
              </a:rPr>
              <a:t>Cgn &amp; Associates Inc. </a:t>
            </a:r>
            <a:r>
              <a:rPr strike="noStrike"/>
              <a:t>
</a:t>
            </a:r>
            <a:r>
              <a:rPr strike="noStrike"/>
              <a:t>
</a:t>
            </a:r>
            <a:r>
              <a:rPr sz="2000" b="1" u="none" baseline="0">
                <a:solidFill>
                  <a:srgbClr val="FFFFFF"/>
                </a:solidFill>
                <a:latin typeface="Arial"/>
              </a:rPr>
              <a:t>CHRONOS, Enterprise Solutions Consulting, Ltd. </a:t>
            </a:r>
            <a:r>
              <a:rPr strike="noStrike"/>
              <a:t>
</a:t>
            </a:r>
            <a:r>
              <a:rPr strike="noStrike"/>
              <a:t>
</a:t>
            </a:r>
            <a:r>
              <a:rPr sz="2000" b="1" u="none" baseline="0">
                <a:solidFill>
                  <a:srgbClr val="FFFFFF"/>
                </a:solidFill>
                <a:latin typeface="Arial"/>
              </a:rPr>
              <a:t>Cms Informatic Concept Micro System Infor </a:t>
            </a:r>
          </a:p>
        </p:txBody>
      </p:sp>
      <p:sp>
        <p:nvSpPr>
          <p:cNvPr id="15" name="TextBox 148"/>
          <p:cNvSpPr>
            <a:spLocks noGrp="1"/>
          </p:cNvSpPr>
          <p:nvPr/>
        </p:nvSpPr>
        <p:spPr>
          <a:xfrm>
            <a:off x="6089736"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CognitiveTechnologies, Inc. </a:t>
            </a:r>
            <a:r>
              <a:rPr strike="noStrike"/>
              <a:t>
</a:t>
            </a:r>
            <a:r>
              <a:rPr strike="noStrike"/>
              <a:t>
</a:t>
            </a:r>
            <a:r>
              <a:rPr sz="2000" b="1" u="none" baseline="0">
                <a:solidFill>
                  <a:srgbClr val="FFFFFF"/>
                </a:solidFill>
                <a:latin typeface="Arial"/>
              </a:rPr>
              <a:t>COMFRAME SOFTWARE </a:t>
            </a:r>
            <a:r>
              <a:rPr strike="noStrike"/>
              <a:t>
</a:t>
            </a:r>
            <a:r>
              <a:rPr strike="noStrike"/>
              <a:t>
</a:t>
            </a:r>
            <a:r>
              <a:rPr sz="2000" b="1" u="none" baseline="0">
                <a:solidFill>
                  <a:srgbClr val="FFFFFF"/>
                </a:solidFill>
                <a:latin typeface="Arial"/>
              </a:rPr>
              <a:t>Comp Safe Support SA </a:t>
            </a:r>
            <a:r>
              <a:rPr strike="noStrike"/>
              <a:t>
</a:t>
            </a:r>
            <a:r>
              <a:rPr strike="noStrike"/>
              <a:t>
</a:t>
            </a:r>
            <a:r>
              <a:rPr sz="2000" b="1" u="none" baseline="0">
                <a:solidFill>
                  <a:srgbClr val="FFFFFF"/>
                </a:solidFill>
                <a:latin typeface="Arial"/>
              </a:rPr>
              <a:t>CompuBase Abu Dhabi </a:t>
            </a:r>
            <a:r>
              <a:rPr strike="noStrike"/>
              <a:t>
</a:t>
            </a:r>
            <a:r>
              <a:rPr strike="noStrike"/>
              <a:t>
</a:t>
            </a:r>
            <a:r>
              <a:rPr sz="2000" b="1" u="none" baseline="0">
                <a:solidFill>
                  <a:srgbClr val="FFFFFF"/>
                </a:solidFill>
                <a:latin typeface="Arial"/>
              </a:rPr>
              <a:t>Compulink Systems Private Limited </a:t>
            </a:r>
          </a:p>
        </p:txBody>
      </p:sp>
      <p:sp>
        <p:nvSpPr>
          <p:cNvPr id="16" name="TextBox 149"/>
          <p:cNvSpPr>
            <a:spLocks noGrp="1"/>
          </p:cNvSpPr>
          <p:nvPr/>
        </p:nvSpPr>
        <p:spPr>
          <a:xfrm>
            <a:off x="419013"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Computer Plus Krakow S.A. </a:t>
            </a:r>
            <a:r>
              <a:rPr strike="noStrike"/>
              <a:t>
</a:t>
            </a:r>
            <a:r>
              <a:rPr strike="noStrike"/>
              <a:t>
</a:t>
            </a:r>
            <a:r>
              <a:rPr sz="2000" b="1" u="none" baseline="0">
                <a:solidFill>
                  <a:srgbClr val="FFFFFF"/>
                </a:solidFill>
                <a:latin typeface="Arial"/>
              </a:rPr>
              <a:t>Computer Systems Australia Pty Ltd. </a:t>
            </a:r>
            <a:r>
              <a:rPr strike="noStrike"/>
              <a:t>
</a:t>
            </a:r>
            <a:r>
              <a:rPr strike="noStrike"/>
              <a:t>
</a:t>
            </a:r>
            <a:r>
              <a:rPr sz="2000" b="1" u="none" baseline="0">
                <a:solidFill>
                  <a:srgbClr val="FFFFFF"/>
                </a:solidFill>
                <a:latin typeface="Arial"/>
              </a:rPr>
              <a:t>Consulting firm "MRCB" </a:t>
            </a:r>
            <a:r>
              <a:rPr strike="noStrike"/>
              <a:t>
</a:t>
            </a:r>
            <a:r>
              <a:rPr strike="noStrike"/>
              <a:t>
</a:t>
            </a:r>
            <a:r>
              <a:rPr sz="2000" b="1" u="none" baseline="0">
                <a:solidFill>
                  <a:srgbClr val="FFFFFF"/>
                </a:solidFill>
                <a:latin typeface="Arial"/>
              </a:rPr>
              <a:t>Consulting group  Team</a:t>
            </a:r>
          </a:p>
        </p:txBody>
      </p:sp>
      <p:sp>
        <p:nvSpPr>
          <p:cNvPr id="17" name="TextBox 150"/>
          <p:cNvSpPr>
            <a:spLocks noGrp="1"/>
          </p:cNvSpPr>
          <p:nvPr/>
        </p:nvSpPr>
        <p:spPr>
          <a:xfrm>
            <a:off x="6089736"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Consulting Resources </a:t>
            </a:r>
            <a:r>
              <a:rPr sz="2000" b="1" u="none" baseline="0">
                <a:solidFill>
                  <a:srgbClr val="FFFFFF"/>
                </a:solidFill>
                <a:latin typeface="Arial"/>
              </a:rPr>
              <a:t>
</a:t>
            </a:r>
            <a:r>
              <a:rPr sz="2000" b="1" u="none" baseline="0">
                <a:solidFill>
                  <a:srgbClr val="FFFFFF"/>
                </a:solidFill>
                <a:latin typeface="Arial"/>
              </a:rPr>
              <a:t>Group, Inc. </a:t>
            </a:r>
            <a:r>
              <a:rPr strike="noStrike"/>
              <a:t>
</a:t>
            </a:r>
            <a:r>
              <a:rPr strike="noStrike"/>
              <a:t>
</a:t>
            </a:r>
            <a:r>
              <a:rPr sz="2000" b="1" u="none" baseline="0">
                <a:solidFill>
                  <a:srgbClr val="FFFFFF"/>
                </a:solidFill>
                <a:latin typeface="Arial"/>
              </a:rPr>
              <a:t>Corporate Business Solutions </a:t>
            </a:r>
            <a:r>
              <a:rPr strike="noStrike"/>
              <a:t>
</a:t>
            </a:r>
            <a:r>
              <a:rPr strike="noStrike"/>
              <a:t>
</a:t>
            </a:r>
            <a:r>
              <a:rPr sz="2000" b="1" u="none" baseline="0">
                <a:solidFill>
                  <a:srgbClr val="FFFFFF"/>
                </a:solidFill>
                <a:latin typeface="Arial"/>
              </a:rPr>
              <a:t>Corporate Project </a:t>
            </a:r>
            <a:r>
              <a:rPr sz="2000" b="1" u="none" baseline="0">
                <a:solidFill>
                  <a:srgbClr val="FFFFFF"/>
                </a:solidFill>
                <a:latin typeface="Arial"/>
              </a:rPr>
              <a:t>
</a:t>
            </a:r>
            <a:r>
              <a:rPr sz="2000" b="1" u="none" baseline="0">
                <a:solidFill>
                  <a:srgbClr val="FFFFFF"/>
                </a:solidFill>
                <a:latin typeface="Arial"/>
              </a:rPr>
              <a:t>Solutions Ltd. </a:t>
            </a:r>
            <a:r>
              <a:rPr strike="noStrike"/>
              <a:t>
</a:t>
            </a:r>
            <a:r>
              <a:rPr strike="noStrike"/>
              <a:t>
</a:t>
            </a:r>
            <a:r>
              <a:rPr sz="2000" b="1" u="none" baseline="0">
                <a:solidFill>
                  <a:srgbClr val="FFFFFF"/>
                </a:solidFill>
                <a:latin typeface="Arial"/>
              </a:rPr>
              <a:t>Corporativo ICSI S.A. de C.V. </a:t>
            </a:r>
          </a:p>
        </p:txBody>
      </p:sp>
      <p:sp>
        <p:nvSpPr>
          <p:cNvPr id="18" name="TextBox 151"/>
          <p:cNvSpPr>
            <a:spLocks noGrp="1"/>
          </p:cNvSpPr>
          <p:nvPr/>
        </p:nvSpPr>
        <p:spPr>
          <a:xfrm>
            <a:off x="419013"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Creuna Denmark A/S </a:t>
            </a:r>
            <a:r>
              <a:rPr strike="noStrike"/>
              <a:t>
</a:t>
            </a:r>
            <a:r>
              <a:rPr strike="noStrike"/>
              <a:t>
</a:t>
            </a:r>
            <a:r>
              <a:rPr sz="2000" b="1" u="none" baseline="0">
                <a:solidFill>
                  <a:srgbClr val="FFFFFF"/>
                </a:solidFill>
                <a:latin typeface="Arial"/>
              </a:rPr>
              <a:t>CRM Expert </a:t>
            </a:r>
            <a:r>
              <a:rPr strike="noStrike"/>
              <a:t>
</a:t>
            </a:r>
            <a:r>
              <a:rPr strike="noStrike"/>
              <a:t>
</a:t>
            </a:r>
            <a:r>
              <a:rPr sz="2000" b="1" u="none" baseline="0">
                <a:solidFill>
                  <a:srgbClr val="FFFFFF"/>
                </a:solidFill>
                <a:latin typeface="Arial"/>
              </a:rPr>
              <a:t>Cygnet Training and Consultancy Pvt. Ltd. </a:t>
            </a:r>
            <a:r>
              <a:rPr strike="noStrike"/>
              <a:t>
</a:t>
            </a:r>
            <a:r>
              <a:rPr strike="noStrike"/>
              <a:t>
</a:t>
            </a:r>
            <a:r>
              <a:rPr sz="2000" b="1" u="none" baseline="0">
                <a:solidFill>
                  <a:srgbClr val="FFFFFF"/>
                </a:solidFill>
                <a:latin typeface="Arial"/>
              </a:rPr>
              <a:t>DATALAB S L</a:t>
            </a:r>
          </a:p>
        </p:txBody>
      </p:sp>
      <p:sp>
        <p:nvSpPr>
          <p:cNvPr id="19" name="TextBox 152"/>
          <p:cNvSpPr>
            <a:spLocks noGrp="1"/>
          </p:cNvSpPr>
          <p:nvPr/>
        </p:nvSpPr>
        <p:spPr>
          <a:xfrm>
            <a:off x="6089736"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Datatron </a:t>
            </a:r>
            <a:r>
              <a:rPr strike="noStrike"/>
              <a:t>
</a:t>
            </a:r>
            <a:r>
              <a:rPr strike="noStrike"/>
              <a:t>
</a:t>
            </a:r>
            <a:r>
              <a:rPr sz="2000" b="1" u="none" baseline="0">
                <a:solidFill>
                  <a:srgbClr val="FFFFFF"/>
                </a:solidFill>
                <a:latin typeface="Arial"/>
              </a:rPr>
              <a:t>DBS Business Solutions BV </a:t>
            </a:r>
            <a:r>
              <a:rPr strike="noStrike"/>
              <a:t>
</a:t>
            </a:r>
            <a:r>
              <a:rPr strike="noStrike"/>
              <a:t>
</a:t>
            </a:r>
            <a:r>
              <a:rPr sz="2000" b="1" u="none" baseline="0">
                <a:solidFill>
                  <a:srgbClr val="FFFFFF"/>
                </a:solidFill>
                <a:latin typeface="Arial"/>
              </a:rPr>
              <a:t>DC Edukacja sp. z o.o. </a:t>
            </a:r>
            <a:r>
              <a:rPr strike="noStrike"/>
              <a:t>
</a:t>
            </a:r>
            <a:r>
              <a:rPr strike="noStrike"/>
              <a:t>
</a:t>
            </a:r>
            <a:r>
              <a:rPr sz="2000" b="1" u="none" baseline="0">
                <a:solidFill>
                  <a:srgbClr val="FFFFFF"/>
                </a:solidFill>
                <a:latin typeface="Arial"/>
              </a:rPr>
              <a:t>Designer Technology Limited</a:t>
            </a:r>
          </a:p>
        </p:txBody>
      </p:sp>
      <p:sp>
        <p:nvSpPr>
          <p:cNvPr id="20" name="TextBox 153"/>
          <p:cNvSpPr>
            <a:spLocks noGrp="1"/>
          </p:cNvSpPr>
          <p:nvPr/>
        </p:nvSpPr>
        <p:spPr>
          <a:xfrm>
            <a:off x="419013"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DIGI TRADE </a:t>
            </a:r>
            <a:r>
              <a:rPr strike="noStrike"/>
              <a:t>
</a:t>
            </a:r>
            <a:r>
              <a:rPr strike="noStrike"/>
              <a:t>
</a:t>
            </a:r>
            <a:r>
              <a:rPr sz="2000" b="1" u="none" baseline="0">
                <a:solidFill>
                  <a:srgbClr val="FFFFFF"/>
                </a:solidFill>
                <a:latin typeface="Arial"/>
              </a:rPr>
              <a:t>DITEC a.s. </a:t>
            </a:r>
            <a:r>
              <a:rPr strike="noStrike"/>
              <a:t>
</a:t>
            </a:r>
            <a:r>
              <a:rPr strike="noStrike"/>
              <a:t>
</a:t>
            </a:r>
            <a:r>
              <a:rPr sz="2000" b="1" u="none" baseline="0">
                <a:solidFill>
                  <a:srgbClr val="FFFFFF"/>
                </a:solidFill>
                <a:latin typeface="Arial"/>
              </a:rPr>
              <a:t>diventis GmbH </a:t>
            </a:r>
            <a:r>
              <a:rPr strike="noStrike"/>
              <a:t>
</a:t>
            </a:r>
            <a:r>
              <a:rPr strike="noStrike"/>
              <a:t>
</a:t>
            </a:r>
            <a:r>
              <a:rPr sz="2000" b="1" u="none" baseline="0">
                <a:solidFill>
                  <a:srgbClr val="FFFFFF"/>
                </a:solidFill>
                <a:latin typeface="Arial"/>
              </a:rPr>
              <a:t>Dln Consultoria E Informatica Ltda. </a:t>
            </a:r>
          </a:p>
        </p:txBody>
      </p:sp>
      <p:sp>
        <p:nvSpPr>
          <p:cNvPr id="21" name="TextBox 154"/>
          <p:cNvSpPr>
            <a:spLocks noGrp="1"/>
          </p:cNvSpPr>
          <p:nvPr/>
        </p:nvSpPr>
        <p:spPr>
          <a:xfrm>
            <a:off x="6089736" y="221674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Dr. Tertschnig GmbH </a:t>
            </a:r>
            <a:r>
              <a:rPr strike="noStrike"/>
              <a:t>
</a:t>
            </a:r>
            <a:r>
              <a:rPr strike="noStrike"/>
              <a:t>
</a:t>
            </a:r>
            <a:r>
              <a:rPr sz="2000" b="1" u="none" baseline="0">
                <a:solidFill>
                  <a:srgbClr val="FFFFFF"/>
                </a:solidFill>
                <a:latin typeface="Arial"/>
              </a:rPr>
              <a:t>Ebit Elk ve Blg Ilt Sis </a:t>
            </a:r>
            <a:r>
              <a:rPr sz="2000" b="1" u="none" baseline="0">
                <a:solidFill>
                  <a:srgbClr val="FFFFFF"/>
                </a:solidFill>
                <a:latin typeface="Arial"/>
              </a:rPr>
              <a:t>
</a:t>
            </a:r>
            <a:r>
              <a:rPr sz="2000" b="1" u="none" baseline="0">
                <a:solidFill>
                  <a:srgbClr val="FFFFFF"/>
                </a:solidFill>
                <a:latin typeface="Arial"/>
              </a:rPr>
              <a:t>Uret Paz Ltd Sti </a:t>
            </a:r>
            <a:r>
              <a:rPr strike="noStrike"/>
              <a:t>
</a:t>
            </a:r>
            <a:r>
              <a:rPr strike="noStrike"/>
              <a:t>
</a:t>
            </a:r>
            <a:r>
              <a:rPr sz="2000" b="1" u="none" baseline="0">
                <a:solidFill>
                  <a:srgbClr val="FFFFFF"/>
                </a:solidFill>
                <a:latin typeface="Arial"/>
              </a:rPr>
              <a:t>EFTI </a:t>
            </a:r>
            <a:r>
              <a:rPr strike="noStrike"/>
              <a:t>
</a:t>
            </a:r>
            <a:r>
              <a:rPr strike="noStrike"/>
              <a:t>
</a:t>
            </a:r>
            <a:r>
              <a:rPr sz="2000" b="1" u="none" baseline="0">
                <a:solidFill>
                  <a:srgbClr val="FFFFFF"/>
                </a:solidFill>
                <a:latin typeface="Arial"/>
              </a:rPr>
              <a:t>Emm&amp;mmE Informatica S.r.l. </a:t>
            </a:r>
          </a:p>
        </p:txBody>
      </p:sp>
      <p:sp>
        <p:nvSpPr>
          <p:cNvPr id="22" name="TextBox 155"/>
          <p:cNvSpPr>
            <a:spLocks noGrp="1"/>
          </p:cNvSpPr>
          <p:nvPr/>
        </p:nvSpPr>
        <p:spPr>
          <a:xfrm>
            <a:off x="419013"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Endero Oy </a:t>
            </a:r>
            <a:r>
              <a:rPr strike="noStrike"/>
              <a:t>
</a:t>
            </a:r>
            <a:r>
              <a:rPr strike="noStrike"/>
              <a:t>
</a:t>
            </a:r>
            <a:r>
              <a:rPr sz="2000" b="1" u="none" baseline="0">
                <a:solidFill>
                  <a:srgbClr val="FFFFFF"/>
                </a:solidFill>
                <a:latin typeface="Arial"/>
              </a:rPr>
              <a:t>Enterprise Project Management Services </a:t>
            </a:r>
            <a:r>
              <a:rPr strike="noStrike"/>
              <a:t>
</a:t>
            </a:r>
            <a:r>
              <a:rPr strike="noStrike"/>
              <a:t>
</a:t>
            </a:r>
            <a:r>
              <a:rPr sz="2000" b="1" u="none" baseline="0">
                <a:solidFill>
                  <a:srgbClr val="FFFFFF"/>
                </a:solidFill>
                <a:latin typeface="Arial"/>
              </a:rPr>
              <a:t>EPM Live </a:t>
            </a:r>
            <a:r>
              <a:rPr strike="noStrike"/>
              <a:t>
</a:t>
            </a:r>
            <a:r>
              <a:rPr strike="noStrike"/>
              <a:t>
</a:t>
            </a:r>
            <a:r>
              <a:rPr sz="2000" b="1" u="none" baseline="0">
                <a:solidFill>
                  <a:srgbClr val="FFFFFF"/>
                </a:solidFill>
                <a:latin typeface="Arial"/>
              </a:rPr>
              <a:t>EPM Solutions, LLC </a:t>
            </a:r>
          </a:p>
        </p:txBody>
      </p:sp>
      <p:sp>
        <p:nvSpPr>
          <p:cNvPr id="23" name="TextBox 156"/>
          <p:cNvSpPr>
            <a:spLocks noGrp="1"/>
          </p:cNvSpPr>
          <p:nvPr/>
        </p:nvSpPr>
        <p:spPr>
          <a:xfrm>
            <a:off x="6089736" y="221674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Epmpartner </a:t>
            </a:r>
            <a:r>
              <a:rPr strike="noStrike"/>
              <a:t>
</a:t>
            </a:r>
            <a:r>
              <a:rPr strike="noStrike"/>
              <a:t>
</a:t>
            </a:r>
            <a:r>
              <a:rPr sz="2000" b="1" u="none" baseline="0">
                <a:solidFill>
                  <a:srgbClr val="FFFFFF"/>
                </a:solidFill>
                <a:latin typeface="Arial"/>
              </a:rPr>
              <a:t>EPMWorks S.A. </a:t>
            </a:r>
            <a:r>
              <a:rPr strike="noStrike"/>
              <a:t>
</a:t>
            </a:r>
            <a:r>
              <a:rPr strike="noStrike"/>
              <a:t>
</a:t>
            </a:r>
            <a:r>
              <a:rPr sz="2000" b="1" u="none" baseline="0">
                <a:solidFill>
                  <a:srgbClr val="FFFFFF"/>
                </a:solidFill>
                <a:latin typeface="Arial"/>
              </a:rPr>
              <a:t>Expand Pty Ltd. </a:t>
            </a:r>
            <a:r>
              <a:rPr strike="noStrike"/>
              <a:t>
</a:t>
            </a:r>
            <a:r>
              <a:rPr strike="noStrike"/>
              <a:t>
</a:t>
            </a:r>
            <a:r>
              <a:rPr sz="2000" b="1" u="none" baseline="0">
                <a:solidFill>
                  <a:srgbClr val="FFFFFF"/>
                </a:solidFill>
                <a:latin typeface="Arial"/>
              </a:rPr>
              <a:t>Expertos En </a:t>
            </a:r>
            <a:r>
              <a:rPr sz="2000" b="1" u="none" baseline="0">
                <a:solidFill>
                  <a:srgbClr val="FFFFFF"/>
                </a:solidFill>
                <a:latin typeface="Arial"/>
              </a:rPr>
              <a:t>
</a:t>
            </a:r>
            <a:r>
              <a:rPr sz="2000" b="1" u="none" baseline="0">
                <a:solidFill>
                  <a:srgbClr val="FFFFFF"/>
                </a:solidFill>
                <a:latin typeface="Arial"/>
              </a:rPr>
              <a:t>Soluciones Ti, S.C. </a:t>
            </a:r>
          </a:p>
        </p:txBody>
      </p:sp>
      <p:sp>
        <p:nvSpPr>
          <p:cNvPr id="24" name="TextBox 157"/>
          <p:cNvSpPr>
            <a:spLocks noGrp="1"/>
          </p:cNvSpPr>
          <p:nvPr/>
        </p:nvSpPr>
        <p:spPr>
          <a:xfrm>
            <a:off x="419013"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Experts Projects Management </a:t>
            </a:r>
            <a:r>
              <a:rPr strike="noStrike"/>
              <a:t>
</a:t>
            </a:r>
            <a:r>
              <a:rPr strike="noStrike"/>
              <a:t>
</a:t>
            </a:r>
            <a:r>
              <a:rPr sz="2000" b="1" u="none" baseline="0">
                <a:solidFill>
                  <a:srgbClr val="FFFFFF"/>
                </a:solidFill>
                <a:latin typeface="Arial"/>
              </a:rPr>
              <a:t>FAI Consulting </a:t>
            </a:r>
            <a:r>
              <a:rPr sz="2000" b="1" u="none" baseline="0">
                <a:solidFill>
                  <a:srgbClr val="FFFFFF"/>
                </a:solidFill>
                <a:latin typeface="Arial"/>
              </a:rPr>
              <a:t>
</a:t>
            </a:r>
            <a:r>
              <a:rPr sz="2000" b="1" u="none" baseline="0">
                <a:solidFill>
                  <a:srgbClr val="FFFFFF"/>
                </a:solidFill>
                <a:latin typeface="Arial"/>
              </a:rPr>
              <a:t>Services Inc. </a:t>
            </a:r>
            <a:r>
              <a:rPr strike="noStrike"/>
              <a:t>
</a:t>
            </a:r>
            <a:r>
              <a:rPr strike="noStrike"/>
              <a:t>
</a:t>
            </a:r>
            <a:r>
              <a:rPr sz="2000" b="1" u="none" baseline="0">
                <a:solidFill>
                  <a:srgbClr val="FFFFFF"/>
                </a:solidFill>
                <a:latin typeface="Arial"/>
              </a:rPr>
              <a:t>Fild.NET Sp. z o.o. </a:t>
            </a:r>
            <a:r>
              <a:rPr strike="noStrike"/>
              <a:t>
</a:t>
            </a:r>
            <a:r>
              <a:rPr strike="noStrike"/>
              <a:t>
</a:t>
            </a:r>
            <a:r>
              <a:rPr sz="2000" b="1" u="none" baseline="0">
                <a:solidFill>
                  <a:srgbClr val="FFFFFF"/>
                </a:solidFill>
                <a:latin typeface="Arial"/>
              </a:rPr>
              <a:t>For3 Consultoria E Treinamento </a:t>
            </a:r>
            <a:r>
              <a:rPr sz="2000" b="1" u="none" baseline="0">
                <a:solidFill>
                  <a:srgbClr val="FFFFFF"/>
                </a:solidFill>
                <a:latin typeface="Arial"/>
              </a:rPr>
              <a:t>
</a:t>
            </a:r>
            <a:r>
              <a:rPr sz="2000" b="1" u="none" baseline="0">
                <a:solidFill>
                  <a:srgbClr val="FFFFFF"/>
                </a:solidFill>
                <a:latin typeface="Arial"/>
              </a:rPr>
              <a:t>Em Informática Ltda. </a:t>
            </a:r>
          </a:p>
        </p:txBody>
      </p:sp>
      <p:sp>
        <p:nvSpPr>
          <p:cNvPr id="25" name="TextBox 158"/>
          <p:cNvSpPr>
            <a:spLocks noGrp="1"/>
          </p:cNvSpPr>
          <p:nvPr/>
        </p:nvSpPr>
        <p:spPr>
          <a:xfrm>
            <a:off x="6089736"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Forte Systems Inc. </a:t>
            </a:r>
            <a:r>
              <a:rPr strike="noStrike"/>
              <a:t>
</a:t>
            </a:r>
            <a:r>
              <a:rPr strike="noStrike"/>
              <a:t>
</a:t>
            </a:r>
            <a:r>
              <a:rPr sz="2000" b="1" u="none" baseline="0">
                <a:solidFill>
                  <a:srgbClr val="FFFFFF"/>
                </a:solidFill>
                <a:latin typeface="Arial"/>
              </a:rPr>
              <a:t>Fujitsu Services AB </a:t>
            </a:r>
            <a:r>
              <a:rPr strike="noStrike"/>
              <a:t>
</a:t>
            </a:r>
            <a:r>
              <a:rPr strike="noStrike"/>
              <a:t>
</a:t>
            </a:r>
            <a:r>
              <a:rPr sz="2000" b="1" u="none" baseline="0">
                <a:solidFill>
                  <a:srgbClr val="FFFFFF"/>
                </a:solidFill>
                <a:latin typeface="Arial"/>
              </a:rPr>
              <a:t>Gamma Servicios S.A. de C.V. </a:t>
            </a:r>
            <a:r>
              <a:rPr strike="noStrike"/>
              <a:t>
</a:t>
            </a:r>
            <a:r>
              <a:rPr strike="noStrike"/>
              <a:t>
</a:t>
            </a:r>
            <a:r>
              <a:rPr sz="2000" b="1" u="none" baseline="0">
                <a:solidFill>
                  <a:srgbClr val="FFFFFF"/>
                </a:solidFill>
                <a:latin typeface="Arial"/>
              </a:rPr>
              <a:t>GijimaAst </a:t>
            </a:r>
            <a:r>
              <a:rPr strike="noStrike"/>
              <a:t>
</a:t>
            </a:r>
            <a:r>
              <a:rPr strike="noStrike"/>
              <a:t>
</a:t>
            </a:r>
            <a:r>
              <a:rPr sz="2000" b="1" u="none" baseline="0">
                <a:solidFill>
                  <a:srgbClr val="FFFFFF"/>
                </a:solidFill>
                <a:latin typeface="Arial"/>
              </a:rPr>
              <a:t>GP3 Groupe Conseil </a:t>
            </a:r>
          </a:p>
        </p:txBody>
      </p:sp>
      <p:sp>
        <p:nvSpPr>
          <p:cNvPr id="26" name="TextBox 159"/>
          <p:cNvSpPr>
            <a:spLocks noGrp="1"/>
          </p:cNvSpPr>
          <p:nvPr/>
        </p:nvSpPr>
        <p:spPr>
          <a:xfrm>
            <a:off x="419013" y="221674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Grupo Asesor en Informatica </a:t>
            </a:r>
            <a:r>
              <a:rPr strike="noStrike"/>
              <a:t>
</a:t>
            </a:r>
            <a:r>
              <a:rPr strike="noStrike"/>
              <a:t>
</a:t>
            </a:r>
            <a:r>
              <a:rPr sz="2000" b="1" u="none" baseline="0">
                <a:solidFill>
                  <a:srgbClr val="FFFFFF"/>
                </a:solidFill>
                <a:latin typeface="Arial"/>
              </a:rPr>
              <a:t>Grupo Beke Santos </a:t>
            </a:r>
            <a:r>
              <a:rPr strike="noStrike"/>
              <a:t>
</a:t>
            </a:r>
            <a:r>
              <a:rPr strike="noStrike"/>
              <a:t>
</a:t>
            </a:r>
            <a:r>
              <a:rPr sz="2000" b="1" u="none" baseline="0">
                <a:solidFill>
                  <a:srgbClr val="FFFFFF"/>
                </a:solidFill>
                <a:latin typeface="Arial"/>
              </a:rPr>
              <a:t>Guardian Information </a:t>
            </a:r>
            <a:r>
              <a:rPr sz="2000" b="1" u="none" baseline="0">
                <a:solidFill>
                  <a:srgbClr val="FFFFFF"/>
                </a:solidFill>
                <a:latin typeface="Arial"/>
              </a:rPr>
              <a:t>
</a:t>
            </a:r>
            <a:r>
              <a:rPr sz="2000" b="1" u="none" baseline="0">
                <a:solidFill>
                  <a:srgbClr val="FFFFFF"/>
                </a:solidFill>
                <a:latin typeface="Arial"/>
              </a:rPr>
              <a:t>Systems Ltd. </a:t>
            </a:r>
            <a:r>
              <a:rPr strike="noStrike"/>
              <a:t>
</a:t>
            </a:r>
            <a:r>
              <a:rPr strike="noStrike"/>
              <a:t>
</a:t>
            </a:r>
            <a:r>
              <a:rPr sz="2000" b="1" u="none" baseline="0">
                <a:solidFill>
                  <a:srgbClr val="FFFFFF"/>
                </a:solidFill>
                <a:latin typeface="Arial"/>
              </a:rPr>
              <a:t>GUIDANCE NV.</a:t>
            </a:r>
          </a:p>
        </p:txBody>
      </p:sp>
      <p:sp>
        <p:nvSpPr>
          <p:cNvPr id="27" name="TextBox 160"/>
          <p:cNvSpPr>
            <a:spLocks noGrp="1"/>
          </p:cNvSpPr>
          <p:nvPr/>
        </p:nvSpPr>
        <p:spPr>
          <a:xfrm>
            <a:off x="6089736"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Hans Torsleff Management Systems </a:t>
            </a:r>
            <a:r>
              <a:rPr strike="noStrike"/>
              <a:t>
</a:t>
            </a:r>
            <a:r>
              <a:rPr strike="noStrike"/>
              <a:t>
</a:t>
            </a:r>
            <a:r>
              <a:rPr sz="2000" b="1" u="none" baseline="0">
                <a:solidFill>
                  <a:srgbClr val="FFFFFF"/>
                </a:solidFill>
                <a:latin typeface="Arial"/>
              </a:rPr>
              <a:t>Help Technology </a:t>
            </a:r>
            <a:r>
              <a:rPr strike="noStrike"/>
              <a:t>
</a:t>
            </a:r>
            <a:r>
              <a:rPr strike="noStrike"/>
              <a:t>
</a:t>
            </a:r>
            <a:r>
              <a:rPr sz="2000" b="1" u="none" baseline="0">
                <a:solidFill>
                  <a:srgbClr val="FFFFFF"/>
                </a:solidFill>
                <a:latin typeface="Arial"/>
              </a:rPr>
              <a:t>Highmark Solutions, LLC </a:t>
            </a:r>
            <a:r>
              <a:rPr strike="noStrike"/>
              <a:t>
</a:t>
            </a:r>
            <a:r>
              <a:rPr strike="noStrike"/>
              <a:t>
</a:t>
            </a:r>
            <a:r>
              <a:rPr sz="2000" b="1" u="none" baseline="0">
                <a:solidFill>
                  <a:srgbClr val="FFFFFF"/>
                </a:solidFill>
                <a:latin typeface="Arial"/>
              </a:rPr>
              <a:t>HMS SOFTWARE</a:t>
            </a:r>
          </a:p>
        </p:txBody>
      </p:sp>
      <p:sp>
        <p:nvSpPr>
          <p:cNvPr id="28" name="TextBox 161"/>
          <p:cNvSpPr>
            <a:spLocks noGrp="1"/>
          </p:cNvSpPr>
          <p:nvPr/>
        </p:nvSpPr>
        <p:spPr>
          <a:xfrm>
            <a:off x="419013"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IIL_NY </a:t>
            </a:r>
            <a:r>
              <a:rPr strike="noStrike"/>
              <a:t>
</a:t>
            </a:r>
            <a:r>
              <a:rPr strike="noStrike"/>
              <a:t>
</a:t>
            </a:r>
            <a:r>
              <a:rPr sz="2000" b="1" u="none" baseline="0">
                <a:solidFill>
                  <a:srgbClr val="FFFFFF"/>
                </a:solidFill>
                <a:latin typeface="Arial"/>
              </a:rPr>
              <a:t>Info Tech Ltd. </a:t>
            </a:r>
            <a:r>
              <a:rPr strike="noStrike"/>
              <a:t>
</a:t>
            </a:r>
            <a:r>
              <a:rPr strike="noStrike"/>
              <a:t>
</a:t>
            </a:r>
            <a:r>
              <a:rPr sz="2000" b="1" u="none" baseline="0">
                <a:solidFill>
                  <a:srgbClr val="FFFFFF"/>
                </a:solidFill>
                <a:latin typeface="Arial"/>
              </a:rPr>
              <a:t>INFO TREK SDN BHD </a:t>
            </a:r>
            <a:r>
              <a:rPr strike="noStrike"/>
              <a:t>
</a:t>
            </a:r>
            <a:r>
              <a:rPr strike="noStrike"/>
              <a:t>
</a:t>
            </a:r>
            <a:r>
              <a:rPr sz="2000" b="1" u="none" baseline="0">
                <a:solidFill>
                  <a:srgbClr val="FFFFFF"/>
                </a:solidFill>
                <a:latin typeface="Arial"/>
              </a:rPr>
              <a:t>Information Technologies Services SA CV </a:t>
            </a:r>
          </a:p>
        </p:txBody>
      </p:sp>
      <p:sp>
        <p:nvSpPr>
          <p:cNvPr id="29" name="TextBox 162"/>
          <p:cNvSpPr>
            <a:spLocks noGrp="1"/>
          </p:cNvSpPr>
          <p:nvPr/>
        </p:nvSpPr>
        <p:spPr>
          <a:xfrm>
            <a:off x="6089736"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InfoSERVER S.A. </a:t>
            </a:r>
            <a:r>
              <a:rPr strike="noStrike"/>
              <a:t>
</a:t>
            </a:r>
            <a:r>
              <a:rPr strike="noStrike"/>
              <a:t>
</a:t>
            </a:r>
            <a:r>
              <a:rPr sz="2000" b="1" u="none" baseline="0">
                <a:solidFill>
                  <a:srgbClr val="FFFFFF"/>
                </a:solidFill>
                <a:latin typeface="Arial"/>
              </a:rPr>
              <a:t>INNEO Solutions GmbH </a:t>
            </a:r>
            <a:r>
              <a:rPr strike="noStrike"/>
              <a:t>
</a:t>
            </a:r>
            <a:r>
              <a:rPr strike="noStrike"/>
              <a:t>
</a:t>
            </a:r>
            <a:r>
              <a:rPr sz="2000" b="1" u="none" baseline="0">
                <a:solidFill>
                  <a:srgbClr val="FFFFFF"/>
                </a:solidFill>
                <a:latin typeface="Arial"/>
              </a:rPr>
              <a:t>InspireTech Sp. z o.o. </a:t>
            </a:r>
            <a:r>
              <a:rPr strike="noStrike"/>
              <a:t>
</a:t>
            </a:r>
            <a:r>
              <a:rPr strike="noStrike"/>
              <a:t>
</a:t>
            </a:r>
            <a:r>
              <a:rPr sz="2000" b="1" u="none" baseline="0">
                <a:solidFill>
                  <a:srgbClr val="FFFFFF"/>
                </a:solidFill>
                <a:latin typeface="Arial"/>
              </a:rPr>
              <a:t>Intellient Ltd.</a:t>
            </a:r>
            <a:r>
              <a:rPr strike="noStrike"/>
              <a:t>
</a:t>
            </a:r>
            <a:r>
              <a:rPr strike="noStrike"/>
              <a:t>
</a:t>
            </a:r>
            <a:r>
              <a:rPr sz="2000" b="1" u="none" baseline="0">
                <a:solidFill>
                  <a:srgbClr val="FFFFFF"/>
                </a:solidFill>
                <a:latin typeface="Arial"/>
              </a:rPr>
              <a:t>INTELLIGROUP ASIA LIMITED  </a:t>
            </a:r>
          </a:p>
        </p:txBody>
      </p:sp>
      <p:sp>
        <p:nvSpPr>
          <p:cNvPr id="30" name="TextBox 163"/>
          <p:cNvSpPr>
            <a:spLocks noGrp="1"/>
          </p:cNvSpPr>
          <p:nvPr/>
        </p:nvSpPr>
        <p:spPr>
          <a:xfrm>
            <a:off x="419013"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INTERGRUPO S.A. </a:t>
            </a:r>
            <a:r>
              <a:rPr strike="noStrike"/>
              <a:t>
</a:t>
            </a:r>
            <a:r>
              <a:rPr strike="noStrike"/>
              <a:t>
</a:t>
            </a:r>
            <a:r>
              <a:rPr sz="2000" b="1" u="none" baseline="0">
                <a:solidFill>
                  <a:srgbClr val="FFFFFF"/>
                </a:solidFill>
                <a:latin typeface="Arial"/>
              </a:rPr>
              <a:t>International Network Services (Headquarters) (Santa Clara) </a:t>
            </a:r>
            <a:r>
              <a:rPr strike="noStrike"/>
              <a:t>
</a:t>
            </a:r>
            <a:r>
              <a:rPr strike="noStrike"/>
              <a:t>
</a:t>
            </a:r>
            <a:r>
              <a:rPr sz="2000" b="1" u="none" baseline="0">
                <a:solidFill>
                  <a:srgbClr val="FFFFFF"/>
                </a:solidFill>
                <a:latin typeface="Arial"/>
              </a:rPr>
              <a:t>Intersoft Management Systems AS </a:t>
            </a:r>
            <a:r>
              <a:rPr strike="noStrike"/>
              <a:t>
</a:t>
            </a:r>
            <a:r>
              <a:rPr strike="noStrike"/>
              <a:t>
</a:t>
            </a:r>
            <a:r>
              <a:rPr sz="2000" b="1" u="none" baseline="0">
                <a:solidFill>
                  <a:srgbClr val="FFFFFF"/>
                </a:solidFill>
                <a:latin typeface="Arial"/>
              </a:rPr>
              <a:t>Inversiones y Asesorías </a:t>
            </a:r>
            <a:r>
              <a:rPr sz="2000" b="1" u="none" baseline="0">
                <a:solidFill>
                  <a:srgbClr val="FFFFFF"/>
                </a:solidFill>
                <a:latin typeface="Arial"/>
              </a:rPr>
              <a:t>
</a:t>
            </a:r>
            <a:r>
              <a:rPr sz="2000" b="1" u="none" baseline="0">
                <a:solidFill>
                  <a:srgbClr val="FFFFFF"/>
                </a:solidFill>
                <a:latin typeface="Arial"/>
              </a:rPr>
              <a:t>COFRE Ltda.</a:t>
            </a:r>
          </a:p>
        </p:txBody>
      </p:sp>
      <p:sp>
        <p:nvSpPr>
          <p:cNvPr id="31" name="TextBox 164"/>
          <p:cNvSpPr>
            <a:spLocks noGrp="1"/>
          </p:cNvSpPr>
          <p:nvPr/>
        </p:nvSpPr>
        <p:spPr>
          <a:xfrm>
            <a:off x="6089736"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IQSOFT-John Bryce Training Center </a:t>
            </a:r>
            <a:r>
              <a:rPr strike="noStrike"/>
              <a:t>
</a:t>
            </a:r>
            <a:r>
              <a:rPr strike="noStrike"/>
              <a:t>
</a:t>
            </a:r>
            <a:r>
              <a:rPr sz="2000" b="1" u="none" baseline="0">
                <a:solidFill>
                  <a:srgbClr val="FFFFFF"/>
                </a:solidFill>
                <a:latin typeface="Arial"/>
              </a:rPr>
              <a:t>IT Vision Sp. z o.o. </a:t>
            </a:r>
            <a:r>
              <a:rPr strike="noStrike"/>
              <a:t>
</a:t>
            </a:r>
            <a:r>
              <a:rPr strike="noStrike"/>
              <a:t>
</a:t>
            </a:r>
            <a:r>
              <a:rPr sz="2000" b="1" u="none" baseline="0">
                <a:solidFill>
                  <a:srgbClr val="FFFFFF"/>
                </a:solidFill>
                <a:latin typeface="Arial"/>
              </a:rPr>
              <a:t>ITEC Training &amp; Education Services SA </a:t>
            </a:r>
            <a:r>
              <a:rPr strike="noStrike"/>
              <a:t>
</a:t>
            </a:r>
            <a:r>
              <a:rPr strike="noStrike"/>
              <a:t>
</a:t>
            </a:r>
            <a:r>
              <a:rPr sz="2000" b="1" u="none" baseline="0">
                <a:solidFill>
                  <a:srgbClr val="FFFFFF"/>
                </a:solidFill>
                <a:latin typeface="Arial"/>
              </a:rPr>
              <a:t>JSR Multi Design</a:t>
            </a:r>
          </a:p>
        </p:txBody>
      </p:sp>
      <p:sp>
        <p:nvSpPr>
          <p:cNvPr id="32" name="TextBox 165"/>
          <p:cNvSpPr>
            <a:spLocks noGrp="1"/>
          </p:cNvSpPr>
          <p:nvPr/>
        </p:nvSpPr>
        <p:spPr>
          <a:xfrm>
            <a:off x="419013" y="2216740"/>
            <a:ext cx="5626085" cy="3138642"/>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Kelyan-Project.Net </a:t>
            </a:r>
            <a:r>
              <a:rPr strike="noStrike"/>
              <a:t>
</a:t>
            </a:r>
            <a:r>
              <a:rPr strike="noStrike"/>
              <a:t>
</a:t>
            </a:r>
            <a:r>
              <a:rPr sz="2000" b="1" u="none" baseline="0">
                <a:solidFill>
                  <a:srgbClr val="FFFFFF"/>
                </a:solidFill>
                <a:latin typeface="Arial"/>
              </a:rPr>
              <a:t>KSOB </a:t>
            </a:r>
            <a:r>
              <a:rPr strike="noStrike"/>
              <a:t>
</a:t>
            </a:r>
            <a:r>
              <a:rPr strike="noStrike"/>
              <a:t>
</a:t>
            </a:r>
            <a:r>
              <a:rPr sz="2000" b="1" u="none" baseline="0">
                <a:solidFill>
                  <a:srgbClr val="FFFFFF"/>
                </a:solidFill>
                <a:latin typeface="Arial"/>
              </a:rPr>
              <a:t>LBMS, s.r.o. </a:t>
            </a:r>
            <a:r>
              <a:rPr strike="noStrike"/>
              <a:t>
</a:t>
            </a:r>
            <a:r>
              <a:rPr strike="noStrike"/>
              <a:t>
</a:t>
            </a:r>
            <a:r>
              <a:rPr sz="2000" b="1" u="none" baseline="0">
                <a:solidFill>
                  <a:srgbClr val="FFFFFF"/>
                </a:solidFill>
                <a:latin typeface="Arial"/>
              </a:rPr>
              <a:t>Leader Group </a:t>
            </a:r>
            <a:r>
              <a:rPr strike="noStrike"/>
              <a:t>
</a:t>
            </a:r>
            <a:r>
              <a:rPr strike="noStrike"/>
              <a:t>
</a:t>
            </a:r>
            <a:r>
              <a:rPr sz="2000" b="1" u="none" baseline="0">
                <a:solidFill>
                  <a:srgbClr val="FFFFFF"/>
                </a:solidFill>
                <a:latin typeface="Arial"/>
              </a:rPr>
              <a:t>leadproject.pl s.c. Klaudiusz Pelc i Marcin Bąk </a:t>
            </a:r>
          </a:p>
        </p:txBody>
      </p:sp>
      <p:sp>
        <p:nvSpPr>
          <p:cNvPr id="33" name="TextBox 166"/>
          <p:cNvSpPr>
            <a:spLocks noGrp="1"/>
          </p:cNvSpPr>
          <p:nvPr/>
        </p:nvSpPr>
        <p:spPr>
          <a:xfrm>
            <a:off x="6089736" y="2216740"/>
            <a:ext cx="5626085" cy="3139362"/>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LIFELONG Kuwait </a:t>
            </a:r>
            <a:r>
              <a:rPr strike="noStrike"/>
              <a:t>
</a:t>
            </a:r>
            <a:r>
              <a:rPr strike="noStrike"/>
              <a:t>
</a:t>
            </a:r>
            <a:r>
              <a:rPr sz="2000" b="1" u="none" baseline="0">
                <a:solidFill>
                  <a:srgbClr val="FFFFFF"/>
                </a:solidFill>
                <a:latin typeface="Arial"/>
              </a:rPr>
              <a:t>LMR SOLUTIONS </a:t>
            </a:r>
            <a:r>
              <a:rPr strike="noStrike"/>
              <a:t>
</a:t>
            </a:r>
            <a:r>
              <a:rPr strike="noStrike"/>
              <a:t>
</a:t>
            </a:r>
            <a:r>
              <a:rPr sz="2000" b="1" u="none" baseline="0">
                <a:solidFill>
                  <a:srgbClr val="FFFFFF"/>
                </a:solidFill>
                <a:latin typeface="Arial"/>
              </a:rPr>
              <a:t>M7 SA </a:t>
            </a:r>
            <a:r>
              <a:rPr strike="noStrike"/>
              <a:t>
</a:t>
            </a:r>
            <a:r>
              <a:rPr strike="noStrike"/>
              <a:t>
</a:t>
            </a:r>
            <a:r>
              <a:rPr sz="2000" b="1" u="none" baseline="0">
                <a:solidFill>
                  <a:srgbClr val="FFFFFF"/>
                </a:solidFill>
                <a:latin typeface="Arial"/>
              </a:rPr>
              <a:t>Maestros Mediline </a:t>
            </a:r>
            <a:r>
              <a:rPr sz="2000" b="1" u="none" baseline="0">
                <a:solidFill>
                  <a:srgbClr val="FFFFFF"/>
                </a:solidFill>
                <a:latin typeface="Arial"/>
              </a:rPr>
              <a:t>
</a:t>
            </a:r>
            <a:r>
              <a:rPr sz="2000" b="1" u="none" baseline="0">
                <a:solidFill>
                  <a:srgbClr val="FFFFFF"/>
                </a:solidFill>
                <a:latin typeface="Arial"/>
              </a:rPr>
              <a:t>Systems Ltd. </a:t>
            </a:r>
            <a:r>
              <a:rPr strike="noStrike"/>
              <a:t>
</a:t>
            </a:r>
            <a:r>
              <a:rPr strike="noStrike"/>
              <a:t>
</a:t>
            </a:r>
            <a:r>
              <a:rPr sz="2000" b="1" u="none" baseline="0">
                <a:solidFill>
                  <a:srgbClr val="FFFFFF"/>
                </a:solidFill>
                <a:latin typeface="Arial"/>
              </a:rPr>
              <a:t>Maint Cia Ltda. </a:t>
            </a:r>
          </a:p>
        </p:txBody>
      </p:sp>
      <p:sp>
        <p:nvSpPr>
          <p:cNvPr id="34" name="TextBox 167"/>
          <p:cNvSpPr>
            <a:spLocks noGrp="1"/>
          </p:cNvSpPr>
          <p:nvPr/>
        </p:nvSpPr>
        <p:spPr>
          <a:xfrm>
            <a:off x="419013" y="221674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MarketBridge </a:t>
            </a:r>
            <a:r>
              <a:rPr strike="noStrike"/>
              <a:t>
</a:t>
            </a:r>
            <a:r>
              <a:rPr strike="noStrike"/>
              <a:t>
</a:t>
            </a:r>
            <a:r>
              <a:rPr sz="2000" b="1" u="none" baseline="0">
                <a:solidFill>
                  <a:srgbClr val="FFFFFF"/>
                </a:solidFill>
                <a:latin typeface="Arial"/>
              </a:rPr>
              <a:t>Matan Computers Operation &amp; Management </a:t>
            </a:r>
            <a:r>
              <a:rPr strike="noStrike"/>
              <a:t>
</a:t>
            </a:r>
            <a:r>
              <a:rPr strike="noStrike"/>
              <a:t>
</a:t>
            </a:r>
            <a:r>
              <a:rPr sz="2000" b="1" u="none" baseline="0">
                <a:solidFill>
                  <a:srgbClr val="FFFFFF"/>
                </a:solidFill>
                <a:latin typeface="Arial"/>
              </a:rPr>
              <a:t>Metier AS </a:t>
            </a:r>
            <a:r>
              <a:rPr strike="noStrike"/>
              <a:t>
</a:t>
            </a:r>
            <a:r>
              <a:rPr strike="noStrike"/>
              <a:t>
</a:t>
            </a:r>
            <a:r>
              <a:rPr sz="2000" b="1" u="none" baseline="0">
                <a:solidFill>
                  <a:srgbClr val="FFFFFF"/>
                </a:solidFill>
                <a:latin typeface="Arial"/>
              </a:rPr>
              <a:t>Microsoft Australia </a:t>
            </a:r>
            <a:r>
              <a:rPr sz="2000" b="1" u="none" baseline="0">
                <a:solidFill>
                  <a:srgbClr val="FFFFFF"/>
                </a:solidFill>
                <a:latin typeface="Arial"/>
              </a:rPr>
              <a:t>
</a:t>
            </a:r>
            <a:r>
              <a:rPr sz="2000" b="1" u="none" baseline="0">
                <a:solidFill>
                  <a:srgbClr val="FFFFFF"/>
                </a:solidFill>
                <a:latin typeface="Arial"/>
              </a:rPr>
              <a:t>Pty Ltd. Primary </a:t>
            </a:r>
          </a:p>
        </p:txBody>
      </p:sp>
      <p:sp>
        <p:nvSpPr>
          <p:cNvPr id="35" name="TextBox 168"/>
          <p:cNvSpPr>
            <a:spLocks noGrp="1"/>
          </p:cNvSpPr>
          <p:nvPr/>
        </p:nvSpPr>
        <p:spPr>
          <a:xfrm>
            <a:off x="6089736" y="221674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Microsoft Deutschland </a:t>
            </a:r>
            <a:r>
              <a:rPr strike="noStrike"/>
              <a:t>
</a:t>
            </a:r>
            <a:r>
              <a:rPr strike="noStrike"/>
              <a:t>
</a:t>
            </a:r>
            <a:r>
              <a:rPr sz="2000" b="1" u="none" baseline="0">
                <a:solidFill>
                  <a:srgbClr val="FFFFFF"/>
                </a:solidFill>
                <a:latin typeface="Arial"/>
              </a:rPr>
              <a:t>Microsoft Deutschland </a:t>
            </a:r>
            <a:r>
              <a:rPr sz="2000" b="1" u="none" baseline="0">
                <a:solidFill>
                  <a:srgbClr val="FFFFFF"/>
                </a:solidFill>
                <a:latin typeface="Arial"/>
              </a:rPr>
              <a:t>
</a:t>
            </a:r>
            <a:r>
              <a:rPr sz="2000" b="1" u="none" baseline="0">
                <a:solidFill>
                  <a:srgbClr val="FFFFFF"/>
                </a:solidFill>
                <a:latin typeface="Arial"/>
              </a:rPr>
              <a:t>TSC - TEAM </a:t>
            </a:r>
            <a:r>
              <a:rPr strike="noStrike"/>
              <a:t>
</a:t>
            </a:r>
            <a:r>
              <a:rPr strike="noStrike"/>
              <a:t>
</a:t>
            </a:r>
            <a:r>
              <a:rPr sz="2000" b="1" u="none" baseline="0">
                <a:solidFill>
                  <a:srgbClr val="FFFFFF"/>
                </a:solidFill>
                <a:latin typeface="Arial"/>
              </a:rPr>
              <a:t>Microsoft: All Competencies </a:t>
            </a:r>
            <a:r>
              <a:rPr strike="noStrike"/>
              <a:t>
</a:t>
            </a:r>
            <a:r>
              <a:rPr strike="noStrike"/>
              <a:t>
</a:t>
            </a:r>
            <a:r>
              <a:rPr sz="2000" b="1" u="none" baseline="0">
                <a:solidFill>
                  <a:srgbClr val="FFFFFF"/>
                </a:solidFill>
                <a:latin typeface="Arial"/>
              </a:rPr>
              <a:t>Microsoft: Certified – IW </a:t>
            </a:r>
          </a:p>
        </p:txBody>
      </p:sp>
      <p:sp>
        <p:nvSpPr>
          <p:cNvPr id="36" name="TextBox 169"/>
          <p:cNvSpPr>
            <a:spLocks noGrp="1"/>
          </p:cNvSpPr>
          <p:nvPr/>
        </p:nvSpPr>
        <p:spPr>
          <a:xfrm>
            <a:off x="419013"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Microsoft: Gold – AdvInfra(ms) </a:t>
            </a:r>
            <a:r>
              <a:rPr strike="noStrike"/>
              <a:t>
</a:t>
            </a:r>
            <a:r>
              <a:rPr strike="noStrike"/>
              <a:t>
</a:t>
            </a:r>
            <a:r>
              <a:rPr sz="2000" b="1" u="none" baseline="0">
                <a:solidFill>
                  <a:srgbClr val="FFFFFF"/>
                </a:solidFill>
                <a:latin typeface="Arial"/>
              </a:rPr>
              <a:t>Milestone Consulting Group Inc. </a:t>
            </a:r>
            <a:r>
              <a:rPr strike="noStrike"/>
              <a:t>
</a:t>
            </a:r>
            <a:r>
              <a:rPr strike="noStrike"/>
              <a:t>
</a:t>
            </a:r>
            <a:r>
              <a:rPr sz="2000" b="1" u="none" baseline="0">
                <a:solidFill>
                  <a:srgbClr val="FFFFFF"/>
                </a:solidFill>
                <a:latin typeface="Arial"/>
              </a:rPr>
              <a:t>Modul 1 Data AB </a:t>
            </a:r>
            <a:r>
              <a:rPr strike="noStrike"/>
              <a:t>
</a:t>
            </a:r>
            <a:r>
              <a:rPr strike="noStrike"/>
              <a:t>
</a:t>
            </a:r>
            <a:r>
              <a:rPr sz="2000" b="1" u="none" baseline="0">
                <a:solidFill>
                  <a:srgbClr val="FFFFFF"/>
                </a:solidFill>
                <a:latin typeface="Arial"/>
              </a:rPr>
              <a:t>Monere Business, S.C. </a:t>
            </a:r>
          </a:p>
        </p:txBody>
      </p:sp>
      <p:sp>
        <p:nvSpPr>
          <p:cNvPr id="37" name="TextBox 170"/>
          <p:cNvSpPr>
            <a:spLocks noGrp="1"/>
          </p:cNvSpPr>
          <p:nvPr/>
        </p:nvSpPr>
        <p:spPr>
          <a:xfrm>
            <a:off x="6089736" y="221674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MS Project Pros </a:t>
            </a:r>
            <a:r>
              <a:rPr strike="noStrike"/>
              <a:t>
</a:t>
            </a:r>
            <a:r>
              <a:rPr strike="noStrike"/>
              <a:t>
</a:t>
            </a:r>
            <a:r>
              <a:rPr sz="2000" b="1" u="none" baseline="0">
                <a:solidFill>
                  <a:srgbClr val="FFFFFF"/>
                </a:solidFill>
                <a:latin typeface="Arial"/>
              </a:rPr>
              <a:t>MTS Allstream Inc. </a:t>
            </a:r>
            <a:r>
              <a:rPr strike="noStrike"/>
              <a:t>
</a:t>
            </a:r>
            <a:r>
              <a:rPr strike="noStrike"/>
              <a:t>
</a:t>
            </a:r>
            <a:r>
              <a:rPr sz="2000" b="1" u="none" baseline="0">
                <a:solidFill>
                  <a:srgbClr val="FFFFFF"/>
                </a:solidFill>
                <a:latin typeface="Arial"/>
              </a:rPr>
              <a:t>Nagnoi, Inc. </a:t>
            </a:r>
            <a:r>
              <a:rPr strike="noStrike"/>
              <a:t>
</a:t>
            </a:r>
            <a:r>
              <a:rPr strike="noStrike"/>
              <a:t>
</a:t>
            </a:r>
            <a:r>
              <a:rPr sz="2000" b="1" u="none" baseline="0">
                <a:solidFill>
                  <a:srgbClr val="FFFFFF"/>
                </a:solidFill>
                <a:latin typeface="Arial"/>
              </a:rPr>
              <a:t>New Horizons Pakistan </a:t>
            </a:r>
            <a:r>
              <a:rPr sz="2000" b="1" u="none" baseline="0">
                <a:solidFill>
                  <a:srgbClr val="FFFFFF"/>
                </a:solidFill>
                <a:latin typeface="Arial"/>
              </a:rPr>
              <a:t>
</a:t>
            </a:r>
            <a:r>
              <a:rPr sz="2000" b="1" u="none" baseline="0">
                <a:solidFill>
                  <a:srgbClr val="FFFFFF"/>
                </a:solidFill>
                <a:latin typeface="Arial"/>
              </a:rPr>
              <a:t>(Pvt.) Ltd. </a:t>
            </a:r>
          </a:p>
        </p:txBody>
      </p:sp>
      <p:sp>
        <p:nvSpPr>
          <p:cNvPr id="38" name="TextBox 171"/>
          <p:cNvSpPr>
            <a:spLocks noGrp="1"/>
          </p:cNvSpPr>
          <p:nvPr/>
        </p:nvSpPr>
        <p:spPr>
          <a:xfrm>
            <a:off x="419013"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NEW VISION </a:t>
            </a:r>
            <a:r>
              <a:rPr sz="2000" b="1" u="none" baseline="0">
                <a:solidFill>
                  <a:srgbClr val="FFFFFF"/>
                </a:solidFill>
                <a:latin typeface="Arial"/>
              </a:rPr>
              <a:t>
</a:t>
            </a:r>
            <a:r>
              <a:rPr sz="2000" b="1" u="none" baseline="0">
                <a:solidFill>
                  <a:srgbClr val="FFFFFF"/>
                </a:solidFill>
                <a:latin typeface="Arial"/>
              </a:rPr>
              <a:t>CONSULTING GROUP </a:t>
            </a:r>
            <a:r>
              <a:rPr strike="noStrike"/>
              <a:t>
</a:t>
            </a:r>
            <a:r>
              <a:rPr strike="noStrike"/>
              <a:t>
</a:t>
            </a:r>
            <a:r>
              <a:rPr sz="2000" b="1" u="none" baseline="0">
                <a:solidFill>
                  <a:srgbClr val="FFFFFF"/>
                </a:solidFill>
                <a:latin typeface="Arial"/>
              </a:rPr>
              <a:t>Novared </a:t>
            </a:r>
            <a:r>
              <a:rPr strike="noStrike"/>
              <a:t>
</a:t>
            </a:r>
            <a:r>
              <a:rPr strike="noStrike"/>
              <a:t>
</a:t>
            </a:r>
            <a:r>
              <a:rPr sz="2000" b="1" u="none" baseline="0">
                <a:solidFill>
                  <a:srgbClr val="FFFFFF"/>
                </a:solidFill>
                <a:latin typeface="Arial"/>
              </a:rPr>
              <a:t>Oakwood Systems </a:t>
            </a:r>
            <a:r>
              <a:rPr sz="2000" b="1" u="none" baseline="0">
                <a:solidFill>
                  <a:srgbClr val="FFFFFF"/>
                </a:solidFill>
                <a:latin typeface="Arial"/>
              </a:rPr>
              <a:t>
</a:t>
            </a:r>
            <a:r>
              <a:rPr sz="2000" b="1" u="none" baseline="0">
                <a:solidFill>
                  <a:srgbClr val="FFFFFF"/>
                </a:solidFill>
                <a:latin typeface="Arial"/>
              </a:rPr>
              <a:t>Group Inc. </a:t>
            </a:r>
            <a:r>
              <a:rPr strike="noStrike"/>
              <a:t>
</a:t>
            </a:r>
            <a:r>
              <a:rPr strike="noStrike"/>
              <a:t>
</a:t>
            </a:r>
            <a:r>
              <a:rPr sz="2000" b="1" u="none" baseline="0">
                <a:solidFill>
                  <a:srgbClr val="FFFFFF"/>
                </a:solidFill>
                <a:latin typeface="Arial"/>
              </a:rPr>
              <a:t>Oficina de Proyectos Empresariales S.L. </a:t>
            </a:r>
          </a:p>
        </p:txBody>
      </p:sp>
      <p:sp>
        <p:nvSpPr>
          <p:cNvPr id="39" name="TextBox 172"/>
          <p:cNvSpPr>
            <a:spLocks noGrp="1"/>
          </p:cNvSpPr>
          <p:nvPr/>
        </p:nvSpPr>
        <p:spPr>
          <a:xfrm>
            <a:off x="6089736"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One Fox B.V. </a:t>
            </a:r>
            <a:r>
              <a:rPr strike="noStrike"/>
              <a:t>
</a:t>
            </a:r>
            <a:r>
              <a:rPr strike="noStrike"/>
              <a:t>
</a:t>
            </a:r>
            <a:r>
              <a:rPr sz="2000" b="1" u="none" baseline="0">
                <a:solidFill>
                  <a:srgbClr val="FFFFFF"/>
                </a:solidFill>
                <a:latin typeface="Arial"/>
              </a:rPr>
              <a:t>Orantech </a:t>
            </a:r>
            <a:r>
              <a:rPr strike="noStrike"/>
              <a:t>
</a:t>
            </a:r>
            <a:r>
              <a:rPr strike="noStrike"/>
              <a:t>
</a:t>
            </a:r>
            <a:r>
              <a:rPr sz="2000" b="1" u="none" baseline="0">
                <a:solidFill>
                  <a:srgbClr val="FFFFFF"/>
                </a:solidFill>
                <a:latin typeface="Arial"/>
              </a:rPr>
              <a:t>P. Zinger Projects Ltd. </a:t>
            </a:r>
            <a:r>
              <a:rPr strike="noStrike"/>
              <a:t>
</a:t>
            </a:r>
            <a:r>
              <a:rPr strike="noStrike"/>
              <a:t>
</a:t>
            </a:r>
            <a:r>
              <a:rPr sz="2000" b="1" u="none" baseline="0">
                <a:solidFill>
                  <a:srgbClr val="FFFFFF"/>
                </a:solidFill>
                <a:latin typeface="Arial"/>
              </a:rPr>
              <a:t>Pcubed </a:t>
            </a:r>
            <a:r>
              <a:rPr strike="noStrike"/>
              <a:t>
</a:t>
            </a:r>
            <a:r>
              <a:rPr strike="noStrike"/>
              <a:t>
</a:t>
            </a:r>
            <a:r>
              <a:rPr sz="2000" b="1" u="none" baseline="0">
                <a:solidFill>
                  <a:srgbClr val="FFFFFF"/>
                </a:solidFill>
                <a:latin typeface="Arial"/>
              </a:rPr>
              <a:t>PIPC Ltd </a:t>
            </a:r>
          </a:p>
        </p:txBody>
      </p:sp>
      <p:sp>
        <p:nvSpPr>
          <p:cNvPr id="40" name="TextBox 173"/>
          <p:cNvSpPr>
            <a:spLocks noGrp="1"/>
          </p:cNvSpPr>
          <p:nvPr/>
        </p:nvSpPr>
        <p:spPr>
          <a:xfrm>
            <a:off x="419013" y="221818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PM CENTRIX </a:t>
            </a:r>
            <a:r>
              <a:rPr strike="noStrike"/>
              <a:t>
</a:t>
            </a:r>
            <a:r>
              <a:rPr strike="noStrike"/>
              <a:t>
</a:t>
            </a:r>
            <a:r>
              <a:rPr sz="2000" b="1" u="none" baseline="0">
                <a:solidFill>
                  <a:srgbClr val="FFFFFF"/>
                </a:solidFill>
                <a:latin typeface="Arial"/>
              </a:rPr>
              <a:t>PM CONNECT </a:t>
            </a:r>
            <a:r>
              <a:rPr strike="noStrike"/>
              <a:t>
</a:t>
            </a:r>
            <a:r>
              <a:rPr strike="noStrike"/>
              <a:t>
</a:t>
            </a:r>
            <a:r>
              <a:rPr sz="2000" b="1" u="none" baseline="0">
                <a:solidFill>
                  <a:srgbClr val="FFFFFF"/>
                </a:solidFill>
                <a:latin typeface="Arial"/>
              </a:rPr>
              <a:t>PM Consulting Sevices </a:t>
            </a:r>
            <a:r>
              <a:rPr strike="noStrike"/>
              <a:t>
</a:t>
            </a:r>
            <a:r>
              <a:rPr strike="noStrike"/>
              <a:t>
</a:t>
            </a:r>
            <a:r>
              <a:rPr sz="2000" b="1" u="none" baseline="0">
                <a:solidFill>
                  <a:srgbClr val="FFFFFF"/>
                </a:solidFill>
                <a:latin typeface="Arial"/>
              </a:rPr>
              <a:t>PM Providers, LLC </a:t>
            </a:r>
            <a:r>
              <a:rPr strike="noStrike"/>
              <a:t>
</a:t>
            </a:r>
            <a:r>
              <a:rPr strike="noStrike"/>
              <a:t>
</a:t>
            </a:r>
            <a:r>
              <a:rPr sz="2000" b="1" u="none" baseline="0">
                <a:solidFill>
                  <a:srgbClr val="FFFFFF"/>
                </a:solidFill>
                <a:latin typeface="Arial"/>
              </a:rPr>
              <a:t>PM RESOURCE GROUP </a:t>
            </a:r>
          </a:p>
        </p:txBody>
      </p:sp>
      <p:sp>
        <p:nvSpPr>
          <p:cNvPr id="41" name="TextBox 174"/>
          <p:cNvSpPr>
            <a:spLocks noGrp="1"/>
          </p:cNvSpPr>
          <p:nvPr/>
        </p:nvSpPr>
        <p:spPr>
          <a:xfrm>
            <a:off x="6089736" y="221818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PM Sight </a:t>
            </a:r>
            <a:r>
              <a:rPr strike="noStrike"/>
              <a:t>
</a:t>
            </a:r>
            <a:r>
              <a:rPr strike="noStrike"/>
              <a:t>
</a:t>
            </a:r>
            <a:r>
              <a:rPr sz="2000" b="1" u="none" baseline="0">
                <a:solidFill>
                  <a:srgbClr val="FFFFFF"/>
                </a:solidFill>
                <a:latin typeface="Arial"/>
              </a:rPr>
              <a:t>PMCC </a:t>
            </a:r>
            <a:r>
              <a:rPr strike="noStrike"/>
              <a:t>
</a:t>
            </a:r>
            <a:r>
              <a:rPr strike="noStrike"/>
              <a:t>
</a:t>
            </a:r>
            <a:r>
              <a:rPr sz="2000" b="1" u="none" baseline="0">
                <a:solidFill>
                  <a:srgbClr val="FFFFFF"/>
                </a:solidFill>
                <a:latin typeface="Arial"/>
              </a:rPr>
              <a:t>PMCS GmbH </a:t>
            </a:r>
            <a:r>
              <a:rPr strike="noStrike"/>
              <a:t>
</a:t>
            </a:r>
            <a:r>
              <a:rPr strike="noStrike"/>
              <a:t>
</a:t>
            </a:r>
            <a:r>
              <a:rPr sz="2000" b="1" u="none" baseline="0">
                <a:solidFill>
                  <a:srgbClr val="FFFFFF"/>
                </a:solidFill>
                <a:latin typeface="Arial"/>
              </a:rPr>
              <a:t>PMP Specialists, LLC </a:t>
            </a:r>
            <a:r>
              <a:rPr strike="noStrike"/>
              <a:t>
</a:t>
            </a:r>
            <a:r>
              <a:rPr strike="noStrike"/>
              <a:t>
</a:t>
            </a:r>
            <a:r>
              <a:rPr sz="2000" b="1" u="none" baseline="0">
                <a:solidFill>
                  <a:srgbClr val="FFFFFF"/>
                </a:solidFill>
                <a:latin typeface="Arial"/>
              </a:rPr>
              <a:t>PM-Partners Group </a:t>
            </a:r>
          </a:p>
        </p:txBody>
      </p:sp>
      <p:sp>
        <p:nvSpPr>
          <p:cNvPr id="42" name="TextBox 175"/>
          <p:cNvSpPr>
            <a:spLocks noGrp="1"/>
          </p:cNvSpPr>
          <p:nvPr/>
        </p:nvSpPr>
        <p:spPr>
          <a:xfrm>
            <a:off x="446371"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Portfolio Project Management Inc. </a:t>
            </a:r>
            <a:r>
              <a:rPr strike="noStrike"/>
              <a:t>
</a:t>
            </a:r>
            <a:r>
              <a:rPr strike="noStrike"/>
              <a:t>
</a:t>
            </a:r>
            <a:r>
              <a:rPr sz="2000" b="1" u="none" baseline="0">
                <a:solidFill>
                  <a:srgbClr val="FFFFFF"/>
                </a:solidFill>
                <a:latin typeface="Arial"/>
              </a:rPr>
              <a:t>Process IT </a:t>
            </a:r>
            <a:r>
              <a:rPr strike="noStrike"/>
              <a:t>
</a:t>
            </a:r>
            <a:r>
              <a:rPr strike="noStrike"/>
              <a:t>
</a:t>
            </a:r>
            <a:r>
              <a:rPr sz="2000" b="1" u="none" baseline="0">
                <a:solidFill>
                  <a:srgbClr val="FFFFFF"/>
                </a:solidFill>
                <a:latin typeface="Arial"/>
              </a:rPr>
              <a:t>Program Framework </a:t>
            </a:r>
            <a:r>
              <a:rPr strike="noStrike"/>
              <a:t>
</a:t>
            </a:r>
            <a:r>
              <a:rPr strike="noStrike"/>
              <a:t>
</a:t>
            </a:r>
            <a:r>
              <a:rPr sz="2000" b="1" u="none" baseline="0">
                <a:solidFill>
                  <a:srgbClr val="FFFFFF"/>
                </a:solidFill>
                <a:latin typeface="Arial"/>
              </a:rPr>
              <a:t>Progressive IT</a:t>
            </a:r>
          </a:p>
        </p:txBody>
      </p:sp>
      <p:sp>
        <p:nvSpPr>
          <p:cNvPr id="43" name="TextBox 176"/>
          <p:cNvSpPr>
            <a:spLocks noGrp="1"/>
          </p:cNvSpPr>
          <p:nvPr/>
        </p:nvSpPr>
        <p:spPr>
          <a:xfrm>
            <a:off x="6117454" y="221674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Proha Plc </a:t>
            </a:r>
            <a:r>
              <a:rPr strike="noStrike"/>
              <a:t>
</a:t>
            </a:r>
            <a:r>
              <a:rPr strike="noStrike"/>
              <a:t>
</a:t>
            </a:r>
            <a:r>
              <a:rPr sz="2000" b="1" u="none" baseline="0">
                <a:solidFill>
                  <a:srgbClr val="FFFFFF"/>
                </a:solidFill>
                <a:latin typeface="Arial"/>
              </a:rPr>
              <a:t>Project Assistants Inc. </a:t>
            </a:r>
            <a:r>
              <a:rPr strike="noStrike"/>
              <a:t>
</a:t>
            </a:r>
            <a:r>
              <a:rPr strike="noStrike"/>
              <a:t>
</a:t>
            </a:r>
            <a:r>
              <a:rPr sz="2000" b="1" u="none" baseline="0">
                <a:solidFill>
                  <a:srgbClr val="FFFFFF"/>
                </a:solidFill>
                <a:latin typeface="Arial"/>
              </a:rPr>
              <a:t>Project Hosts </a:t>
            </a:r>
            <a:r>
              <a:rPr strike="noStrike"/>
              <a:t>
</a:t>
            </a:r>
            <a:r>
              <a:rPr strike="noStrike"/>
              <a:t>
</a:t>
            </a:r>
            <a:r>
              <a:rPr sz="2000" b="1" u="none" baseline="0">
                <a:solidFill>
                  <a:srgbClr val="FFFFFF"/>
                </a:solidFill>
                <a:latin typeface="Arial"/>
              </a:rPr>
              <a:t>Project Management </a:t>
            </a:r>
            <a:r>
              <a:rPr sz="2000" b="1" u="none" baseline="0">
                <a:solidFill>
                  <a:srgbClr val="FFFFFF"/>
                </a:solidFill>
                <a:latin typeface="Arial"/>
              </a:rPr>
              <a:t>
</a:t>
            </a:r>
            <a:r>
              <a:rPr sz="2000" b="1" u="none" baseline="0">
                <a:solidFill>
                  <a:srgbClr val="FFFFFF"/>
                </a:solidFill>
                <a:latin typeface="Arial"/>
              </a:rPr>
              <a:t>Practice Inc.</a:t>
            </a:r>
          </a:p>
        </p:txBody>
      </p:sp>
      <p:sp>
        <p:nvSpPr>
          <p:cNvPr id="44" name="TextBox 177"/>
          <p:cNvSpPr>
            <a:spLocks noGrp="1"/>
          </p:cNvSpPr>
          <p:nvPr/>
        </p:nvSpPr>
        <p:spPr>
          <a:xfrm>
            <a:off x="419013" y="221674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Project Solutions Group, Inc. </a:t>
            </a:r>
            <a:r>
              <a:rPr strike="noStrike"/>
              <a:t>
</a:t>
            </a:r>
            <a:r>
              <a:rPr strike="noStrike"/>
              <a:t>
</a:t>
            </a:r>
            <a:r>
              <a:rPr sz="2000" b="1" u="none" baseline="0">
                <a:solidFill>
                  <a:srgbClr val="FFFFFF"/>
                </a:solidFill>
                <a:latin typeface="Arial"/>
              </a:rPr>
              <a:t>Project Solutions </a:t>
            </a:r>
            <a:r>
              <a:rPr sz="2000" b="1" u="none" baseline="0">
                <a:solidFill>
                  <a:srgbClr val="FFFFFF"/>
                </a:solidFill>
                <a:latin typeface="Arial"/>
              </a:rPr>
              <a:t>
</a:t>
            </a:r>
            <a:r>
              <a:rPr sz="2000" b="1" u="none" baseline="0">
                <a:solidFill>
                  <a:srgbClr val="FFFFFF"/>
                </a:solidFill>
                <a:latin typeface="Arial"/>
              </a:rPr>
              <a:t>International (Thailand) </a:t>
            </a:r>
            <a:r>
              <a:rPr strike="noStrike"/>
              <a:t>
</a:t>
            </a:r>
            <a:r>
              <a:rPr strike="noStrike"/>
              <a:t>
</a:t>
            </a:r>
            <a:r>
              <a:rPr sz="2000" b="1" u="none" baseline="0">
                <a:solidFill>
                  <a:srgbClr val="FFFFFF"/>
                </a:solidFill>
                <a:latin typeface="Arial"/>
              </a:rPr>
              <a:t>Projectum Aps </a:t>
            </a:r>
            <a:r>
              <a:rPr strike="noStrike"/>
              <a:t>
</a:t>
            </a:r>
            <a:r>
              <a:rPr strike="noStrike"/>
              <a:t>
</a:t>
            </a:r>
            <a:r>
              <a:rPr sz="2000" b="1" u="none" baseline="0">
                <a:solidFill>
                  <a:srgbClr val="FFFFFF"/>
                </a:solidFill>
                <a:latin typeface="Arial"/>
              </a:rPr>
              <a:t>Projility, Inc.</a:t>
            </a:r>
          </a:p>
        </p:txBody>
      </p:sp>
      <p:sp>
        <p:nvSpPr>
          <p:cNvPr id="45" name="TextBox 178"/>
          <p:cNvSpPr>
            <a:spLocks noGrp="1"/>
          </p:cNvSpPr>
          <p:nvPr/>
        </p:nvSpPr>
        <p:spPr>
          <a:xfrm>
            <a:off x="6089736" y="221674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PROKODA GmbH </a:t>
            </a:r>
            <a:r>
              <a:rPr strike="noStrike"/>
              <a:t>
</a:t>
            </a:r>
            <a:r>
              <a:rPr strike="noStrike"/>
              <a:t>
</a:t>
            </a:r>
            <a:r>
              <a:rPr sz="2000" b="1" u="none" baseline="0">
                <a:solidFill>
                  <a:srgbClr val="FFFFFF"/>
                </a:solidFill>
                <a:latin typeface="Arial"/>
              </a:rPr>
              <a:t>Provoke Solutions Limited </a:t>
            </a:r>
            <a:r>
              <a:rPr strike="noStrike"/>
              <a:t>
</a:t>
            </a:r>
            <a:r>
              <a:rPr strike="noStrike"/>
              <a:t>
</a:t>
            </a:r>
            <a:r>
              <a:rPr sz="2000" b="1" u="none" baseline="0">
                <a:solidFill>
                  <a:srgbClr val="FFFFFF"/>
                </a:solidFill>
                <a:latin typeface="Arial"/>
              </a:rPr>
              <a:t>PT SI </a:t>
            </a:r>
            <a:r>
              <a:rPr strike="noStrike"/>
              <a:t>
</a:t>
            </a:r>
            <a:r>
              <a:rPr strike="noStrike"/>
              <a:t>
</a:t>
            </a:r>
            <a:r>
              <a:rPr sz="2000" b="1" u="none" baseline="0">
                <a:solidFill>
                  <a:srgbClr val="FFFFFF"/>
                </a:solidFill>
                <a:latin typeface="Arial"/>
              </a:rPr>
              <a:t>Quadrus </a:t>
            </a:r>
            <a:r>
              <a:rPr sz="2000" b="1" u="none" baseline="0">
                <a:solidFill>
                  <a:srgbClr val="FFFFFF"/>
                </a:solidFill>
                <a:latin typeface="Arial"/>
              </a:rPr>
              <a:t>
</a:t>
            </a:r>
            <a:r>
              <a:rPr sz="2000" b="1" u="none" baseline="0">
                <a:solidFill>
                  <a:srgbClr val="FFFFFF"/>
                </a:solidFill>
                <a:latin typeface="Arial"/>
              </a:rPr>
              <a:t>Development Inc.</a:t>
            </a:r>
          </a:p>
        </p:txBody>
      </p:sp>
      <p:sp>
        <p:nvSpPr>
          <p:cNvPr id="46" name="TextBox 179"/>
          <p:cNvSpPr>
            <a:spLocks noGrp="1"/>
          </p:cNvSpPr>
          <p:nvPr/>
        </p:nvSpPr>
        <p:spPr>
          <a:xfrm>
            <a:off x="419013"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QUANTUMPM LLC </a:t>
            </a:r>
            <a:r>
              <a:rPr strike="noStrike"/>
              <a:t>
</a:t>
            </a:r>
            <a:r>
              <a:rPr strike="noStrike"/>
              <a:t>
</a:t>
            </a:r>
            <a:r>
              <a:rPr sz="2000" b="1" u="none" baseline="0">
                <a:solidFill>
                  <a:srgbClr val="FFFFFF"/>
                </a:solidFill>
                <a:latin typeface="Arial"/>
              </a:rPr>
              <a:t>Quart it. </a:t>
            </a:r>
            <a:r>
              <a:rPr strike="noStrike"/>
              <a:t>
</a:t>
            </a:r>
            <a:r>
              <a:rPr strike="noStrike"/>
              <a:t>
</a:t>
            </a:r>
            <a:r>
              <a:rPr sz="2000" b="1" u="none" baseline="0">
                <a:solidFill>
                  <a:srgbClr val="FFFFFF"/>
                </a:solidFill>
                <a:latin typeface="Arial"/>
              </a:rPr>
              <a:t>REDCOM CIBERNETICO </a:t>
            </a:r>
            <a:r>
              <a:rPr strike="noStrike"/>
              <a:t>
</a:t>
            </a:r>
            <a:r>
              <a:rPr strike="noStrike"/>
              <a:t>
</a:t>
            </a:r>
            <a:r>
              <a:rPr sz="2000" b="1" u="none" baseline="0">
                <a:solidFill>
                  <a:srgbClr val="FFFFFF"/>
                </a:solidFill>
                <a:latin typeface="Arial"/>
              </a:rPr>
              <a:t>Renke Holert </a:t>
            </a:r>
          </a:p>
        </p:txBody>
      </p:sp>
      <p:sp>
        <p:nvSpPr>
          <p:cNvPr id="47" name="TextBox 180"/>
          <p:cNvSpPr>
            <a:spLocks noGrp="1"/>
          </p:cNvSpPr>
          <p:nvPr/>
        </p:nvSpPr>
        <p:spPr>
          <a:xfrm>
            <a:off x="6089736" y="2216740"/>
            <a:ext cx="5626085" cy="1614858"/>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Resource Management Professionals </a:t>
            </a:r>
            <a:r>
              <a:rPr strike="noStrike"/>
              <a:t>
</a:t>
            </a:r>
            <a:r>
              <a:rPr strike="noStrike"/>
              <a:t>
</a:t>
            </a:r>
            <a:r>
              <a:rPr sz="2000" b="1" u="none" baseline="0">
                <a:solidFill>
                  <a:srgbClr val="FFFFFF"/>
                </a:solidFill>
                <a:latin typeface="Arial"/>
              </a:rPr>
              <a:t>Robbins Gioia Inc. </a:t>
            </a:r>
            <a:r>
              <a:rPr strike="noStrike"/>
              <a:t>
</a:t>
            </a:r>
            <a:r>
              <a:rPr strike="noStrike"/>
              <a:t>
</a:t>
            </a:r>
            <a:r>
              <a:rPr sz="2000" b="1" u="none" baseline="0">
                <a:solidFill>
                  <a:srgbClr val="FFFFFF"/>
                </a:solidFill>
                <a:latin typeface="Arial"/>
              </a:rPr>
              <a:t>Rota Bilgi Teknolojileri Danismanlik Hiz </a:t>
            </a:r>
          </a:p>
        </p:txBody>
      </p:sp>
      <p:sp>
        <p:nvSpPr>
          <p:cNvPr id="48" name="TextBox 181"/>
          <p:cNvSpPr>
            <a:spLocks noGrp="1"/>
          </p:cNvSpPr>
          <p:nvPr/>
        </p:nvSpPr>
        <p:spPr>
          <a:xfrm>
            <a:off x="419013" y="221674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Safran Software Solutions AS </a:t>
            </a:r>
            <a:r>
              <a:rPr strike="noStrike"/>
              <a:t>
</a:t>
            </a:r>
            <a:r>
              <a:rPr strike="noStrike"/>
              <a:t>
</a:t>
            </a:r>
            <a:r>
              <a:rPr sz="2000" b="1" u="none" baseline="0">
                <a:solidFill>
                  <a:srgbClr val="FFFFFF"/>
                </a:solidFill>
                <a:latin typeface="Arial"/>
              </a:rPr>
              <a:t>Schwab Projektmanagement </a:t>
            </a:r>
            <a:r>
              <a:rPr strike="noStrike"/>
              <a:t>
</a:t>
            </a:r>
            <a:r>
              <a:rPr strike="noStrike"/>
              <a:t>
</a:t>
            </a:r>
            <a:r>
              <a:rPr sz="2000" b="1" u="none" baseline="0">
                <a:solidFill>
                  <a:srgbClr val="FFFFFF"/>
                </a:solidFill>
                <a:latin typeface="Arial"/>
              </a:rPr>
              <a:t>Segawas Projetos, Treinamento </a:t>
            </a:r>
            <a:r>
              <a:rPr sz="2000" b="1" u="none" baseline="0">
                <a:solidFill>
                  <a:srgbClr val="FFFFFF"/>
                </a:solidFill>
                <a:latin typeface="Arial"/>
              </a:rPr>
              <a:t>
</a:t>
            </a:r>
            <a:r>
              <a:rPr sz="2000" b="1" u="none" baseline="0">
                <a:solidFill>
                  <a:srgbClr val="FFFFFF"/>
                </a:solidFill>
                <a:latin typeface="Arial"/>
              </a:rPr>
              <a:t>e Informática Ltda. </a:t>
            </a:r>
            <a:r>
              <a:rPr strike="noStrike"/>
              <a:t>
</a:t>
            </a:r>
            <a:r>
              <a:rPr strike="noStrike"/>
              <a:t>
</a:t>
            </a:r>
            <a:r>
              <a:rPr sz="2000" b="1" u="none" baseline="0">
                <a:solidFill>
                  <a:srgbClr val="FFFFFF"/>
                </a:solidFill>
                <a:latin typeface="Arial"/>
              </a:rPr>
              <a:t>SEQUENCE ADVISORS</a:t>
            </a:r>
          </a:p>
        </p:txBody>
      </p:sp>
      <p:sp>
        <p:nvSpPr>
          <p:cNvPr id="49" name="TextBox 182"/>
          <p:cNvSpPr>
            <a:spLocks noGrp="1"/>
          </p:cNvSpPr>
          <p:nvPr/>
        </p:nvSpPr>
        <p:spPr>
          <a:xfrm>
            <a:off x="6089736"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Servicios Internacionales </a:t>
            </a:r>
            <a:r>
              <a:rPr sz="2000" b="1" u="none" baseline="0">
                <a:solidFill>
                  <a:srgbClr val="FFFFFF"/>
                </a:solidFill>
                <a:latin typeface="Arial"/>
              </a:rPr>
              <a:t>
</a:t>
            </a:r>
            <a:r>
              <a:rPr sz="2000" b="1" u="none" baseline="0">
                <a:solidFill>
                  <a:srgbClr val="FFFFFF"/>
                </a:solidFill>
                <a:latin typeface="Arial"/>
              </a:rPr>
              <a:t>en gestion de </a:t>
            </a:r>
            <a:r>
              <a:rPr sz="2000" b="1" u="none" baseline="0">
                <a:solidFill>
                  <a:srgbClr val="FFFFFF"/>
                </a:solidFill>
                <a:latin typeface="Arial"/>
              </a:rPr>
              <a:t>
</a:t>
            </a:r>
            <a:r>
              <a:rPr sz="2000" b="1" u="none" baseline="0">
                <a:solidFill>
                  <a:srgbClr val="FFFFFF"/>
                </a:solidFill>
                <a:latin typeface="Arial"/>
              </a:rPr>
              <a:t>productividad, APMS sl </a:t>
            </a:r>
            <a:r>
              <a:rPr strike="noStrike"/>
              <a:t>
</a:t>
            </a:r>
            <a:r>
              <a:rPr strike="noStrike"/>
              <a:t>
</a:t>
            </a:r>
            <a:r>
              <a:rPr sz="2000" b="1" u="none" baseline="0">
                <a:solidFill>
                  <a:srgbClr val="FFFFFF"/>
                </a:solidFill>
                <a:latin typeface="Arial"/>
              </a:rPr>
              <a:t>Sistemas Expertos Ltda. </a:t>
            </a:r>
            <a:r>
              <a:rPr strike="noStrike"/>
              <a:t>
</a:t>
            </a:r>
            <a:r>
              <a:rPr strike="noStrike"/>
              <a:t>
</a:t>
            </a:r>
            <a:r>
              <a:rPr sz="2000" b="1" u="none" baseline="0">
                <a:solidFill>
                  <a:srgbClr val="FFFFFF"/>
                </a:solidFill>
                <a:latin typeface="Arial"/>
              </a:rPr>
              <a:t>SoftLine International </a:t>
            </a:r>
            <a:r>
              <a:rPr strike="noStrike"/>
              <a:t>
</a:t>
            </a:r>
            <a:r>
              <a:rPr strike="noStrike"/>
              <a:t>
</a:t>
            </a:r>
            <a:r>
              <a:rPr sz="2000" b="1" u="none" baseline="0">
                <a:solidFill>
                  <a:srgbClr val="FFFFFF"/>
                </a:solidFill>
                <a:latin typeface="Arial"/>
              </a:rPr>
              <a:t>Software Systems LLC</a:t>
            </a:r>
          </a:p>
        </p:txBody>
      </p:sp>
      <p:sp>
        <p:nvSpPr>
          <p:cNvPr id="50" name="TextBox 183"/>
          <p:cNvSpPr>
            <a:spLocks noGrp="1"/>
          </p:cNvSpPr>
          <p:nvPr/>
        </p:nvSpPr>
        <p:spPr>
          <a:xfrm>
            <a:off x="419013"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Sogeti Suisse </a:t>
            </a:r>
            <a:r>
              <a:rPr strike="noStrike"/>
              <a:t>
</a:t>
            </a:r>
            <a:r>
              <a:rPr strike="noStrike"/>
              <a:t>
</a:t>
            </a:r>
            <a:r>
              <a:rPr sz="2000" b="1" u="none" baseline="0">
                <a:solidFill>
                  <a:srgbClr val="FFFFFF"/>
                </a:solidFill>
                <a:latin typeface="Arial"/>
              </a:rPr>
              <a:t>SOGETI USA </a:t>
            </a:r>
            <a:r>
              <a:rPr strike="noStrike"/>
              <a:t>
</a:t>
            </a:r>
            <a:r>
              <a:rPr strike="noStrike"/>
              <a:t>
</a:t>
            </a:r>
            <a:r>
              <a:rPr sz="2000" b="1" u="none" baseline="0">
                <a:solidFill>
                  <a:srgbClr val="FFFFFF"/>
                </a:solidFill>
                <a:latin typeface="Arial"/>
              </a:rPr>
              <a:t>Soho Corp. dba MSProjectExperts </a:t>
            </a:r>
            <a:r>
              <a:rPr strike="noStrike"/>
              <a:t>
</a:t>
            </a:r>
            <a:r>
              <a:rPr strike="noStrike"/>
              <a:t>
</a:t>
            </a:r>
            <a:r>
              <a:rPr sz="2000" b="1" u="none" baseline="0">
                <a:solidFill>
                  <a:srgbClr val="FFFFFF"/>
                </a:solidFill>
                <a:latin typeface="Arial"/>
              </a:rPr>
              <a:t>Solosoft Ltda. </a:t>
            </a:r>
          </a:p>
        </p:txBody>
      </p:sp>
      <p:sp>
        <p:nvSpPr>
          <p:cNvPr id="51" name="TextBox 184"/>
          <p:cNvSpPr>
            <a:spLocks noGrp="1"/>
          </p:cNvSpPr>
          <p:nvPr/>
        </p:nvSpPr>
        <p:spPr>
          <a:xfrm>
            <a:off x="6089736" y="2216740"/>
            <a:ext cx="5626085" cy="2224659"/>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Solvin Information Management GmbH </a:t>
            </a:r>
            <a:r>
              <a:rPr strike="noStrike"/>
              <a:t>
</a:t>
            </a:r>
            <a:r>
              <a:rPr strike="noStrike"/>
              <a:t>
</a:t>
            </a:r>
            <a:r>
              <a:rPr sz="2000" b="1" u="none" baseline="0">
                <a:solidFill>
                  <a:srgbClr val="FFFFFF"/>
                </a:solidFill>
                <a:latin typeface="Arial"/>
              </a:rPr>
              <a:t>Sotis Consultoria Ltda. </a:t>
            </a:r>
            <a:r>
              <a:rPr strike="noStrike"/>
              <a:t>
</a:t>
            </a:r>
            <a:r>
              <a:rPr strike="noStrike"/>
              <a:t>
</a:t>
            </a:r>
            <a:r>
              <a:rPr sz="2000" b="1" u="none" baseline="0">
                <a:solidFill>
                  <a:srgbClr val="FFFFFF"/>
                </a:solidFill>
                <a:latin typeface="Arial"/>
              </a:rPr>
              <a:t>Southern Project Group, Inc. </a:t>
            </a:r>
            <a:r>
              <a:rPr strike="noStrike"/>
              <a:t>
</a:t>
            </a:r>
            <a:r>
              <a:rPr strike="noStrike"/>
              <a:t>
</a:t>
            </a:r>
            <a:r>
              <a:rPr sz="2000" b="1" u="none" baseline="0">
                <a:solidFill>
                  <a:srgbClr val="FFFFFF"/>
                </a:solidFill>
                <a:latin typeface="Arial"/>
              </a:rPr>
              <a:t>Span d.o.o. </a:t>
            </a:r>
          </a:p>
        </p:txBody>
      </p:sp>
      <p:sp>
        <p:nvSpPr>
          <p:cNvPr id="52" name="TextBox 185"/>
          <p:cNvSpPr>
            <a:spLocks noGrp="1"/>
          </p:cNvSpPr>
          <p:nvPr/>
        </p:nvSpPr>
        <p:spPr>
          <a:xfrm>
            <a:off x="446371" y="2218180"/>
            <a:ext cx="5626085" cy="283374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Springhouse Education &amp; Consulting Services </a:t>
            </a:r>
            <a:r>
              <a:rPr strike="noStrike"/>
              <a:t>
</a:t>
            </a:r>
            <a:r>
              <a:rPr strike="noStrike"/>
              <a:t>
</a:t>
            </a:r>
            <a:r>
              <a:rPr sz="2000" b="1" u="none" baseline="0">
                <a:solidFill>
                  <a:srgbClr val="FFFFFF"/>
                </a:solidFill>
                <a:latin typeface="Arial"/>
              </a:rPr>
              <a:t>ST NEXT SRL </a:t>
            </a:r>
            <a:r>
              <a:rPr strike="noStrike"/>
              <a:t>
</a:t>
            </a:r>
            <a:r>
              <a:rPr strike="noStrike"/>
              <a:t>
</a:t>
            </a:r>
            <a:r>
              <a:rPr sz="2000" b="1" u="none" baseline="0">
                <a:solidFill>
                  <a:srgbClr val="FFFFFF"/>
                </a:solidFill>
                <a:latin typeface="Arial"/>
              </a:rPr>
              <a:t>STATERA </a:t>
            </a:r>
            <a:r>
              <a:rPr strike="noStrike"/>
              <a:t>
</a:t>
            </a:r>
            <a:r>
              <a:rPr strike="noStrike"/>
              <a:t>
</a:t>
            </a:r>
            <a:r>
              <a:rPr sz="2000" b="1" u="none" baseline="0">
                <a:solidFill>
                  <a:srgbClr val="FFFFFF"/>
                </a:solidFill>
                <a:latin typeface="Arial"/>
              </a:rPr>
              <a:t>STATWORKS </a:t>
            </a:r>
            <a:r>
              <a:rPr sz="2000" b="1" u="none" baseline="0">
                <a:solidFill>
                  <a:srgbClr val="FFFFFF"/>
                </a:solidFill>
                <a:latin typeface="Arial"/>
              </a:rPr>
              <a:t>
</a:t>
            </a:r>
            <a:r>
              <a:rPr sz="2000" b="1" u="none" baseline="0">
                <a:solidFill>
                  <a:srgbClr val="FFFFFF"/>
                </a:solidFill>
                <a:latin typeface="Arial"/>
              </a:rPr>
              <a:t>(M) SDN BHD </a:t>
            </a:r>
          </a:p>
        </p:txBody>
      </p:sp>
      <p:sp>
        <p:nvSpPr>
          <p:cNvPr id="53" name="TextBox 186"/>
          <p:cNvSpPr>
            <a:spLocks noGrp="1"/>
          </p:cNvSpPr>
          <p:nvPr/>
        </p:nvSpPr>
        <p:spPr>
          <a:xfrm>
            <a:off x="6117454" y="221818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Strategic Data Management PTY Ltd. </a:t>
            </a:r>
            <a:r>
              <a:rPr strike="noStrike"/>
              <a:t>
</a:t>
            </a:r>
            <a:r>
              <a:rPr strike="noStrike"/>
              <a:t>
</a:t>
            </a:r>
            <a:r>
              <a:rPr sz="2000" b="1" u="none" baseline="0">
                <a:solidFill>
                  <a:srgbClr val="FFFFFF"/>
                </a:solidFill>
                <a:latin typeface="Arial"/>
              </a:rPr>
              <a:t>Supply Chain </a:t>
            </a:r>
            <a:r>
              <a:rPr sz="2000" b="1" u="none" baseline="0">
                <a:solidFill>
                  <a:srgbClr val="FFFFFF"/>
                </a:solidFill>
                <a:latin typeface="Arial"/>
              </a:rPr>
              <a:t>
</a:t>
            </a:r>
            <a:r>
              <a:rPr sz="2000" b="1" u="none" baseline="0">
                <a:solidFill>
                  <a:srgbClr val="FFFFFF"/>
                </a:solidFill>
                <a:latin typeface="Arial"/>
              </a:rPr>
              <a:t>Management Limitada </a:t>
            </a:r>
            <a:r>
              <a:rPr strike="noStrike"/>
              <a:t>
</a:t>
            </a:r>
            <a:r>
              <a:rPr strike="noStrike"/>
              <a:t>
</a:t>
            </a:r>
            <a:r>
              <a:rPr sz="2000" b="1" u="none" baseline="0">
                <a:solidFill>
                  <a:srgbClr val="FFFFFF"/>
                </a:solidFill>
                <a:latin typeface="Arial"/>
              </a:rPr>
              <a:t>Systemethod PTE Ltd. </a:t>
            </a:r>
            <a:r>
              <a:rPr strike="noStrike"/>
              <a:t>
</a:t>
            </a:r>
            <a:r>
              <a:rPr strike="noStrike"/>
              <a:t>
</a:t>
            </a:r>
            <a:r>
              <a:rPr sz="2000" b="1" u="none" baseline="0">
                <a:solidFill>
                  <a:srgbClr val="FFFFFF"/>
                </a:solidFill>
                <a:latin typeface="Arial"/>
              </a:rPr>
              <a:t>Techno Management </a:t>
            </a:r>
          </a:p>
        </p:txBody>
      </p:sp>
      <p:sp>
        <p:nvSpPr>
          <p:cNvPr id="54" name="TextBox 187"/>
          <p:cNvSpPr>
            <a:spLocks noGrp="1"/>
          </p:cNvSpPr>
          <p:nvPr/>
        </p:nvSpPr>
        <p:spPr>
          <a:xfrm>
            <a:off x="419013"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Technology Associates </a:t>
            </a:r>
            <a:r>
              <a:rPr strike="noStrike"/>
              <a:t>
</a:t>
            </a:r>
            <a:r>
              <a:rPr strike="noStrike"/>
              <a:t>
</a:t>
            </a:r>
            <a:r>
              <a:rPr sz="2000" b="1" u="none" baseline="0">
                <a:solidFill>
                  <a:srgbClr val="FFFFFF"/>
                </a:solidFill>
                <a:latin typeface="Arial"/>
              </a:rPr>
              <a:t>Technology World Company </a:t>
            </a:r>
            <a:r>
              <a:rPr strike="noStrike"/>
              <a:t>
</a:t>
            </a:r>
            <a:r>
              <a:rPr strike="noStrike"/>
              <a:t>
</a:t>
            </a:r>
            <a:r>
              <a:rPr sz="2000" b="1" u="none" baseline="0">
                <a:solidFill>
                  <a:srgbClr val="FFFFFF"/>
                </a:solidFill>
                <a:latin typeface="Arial"/>
              </a:rPr>
              <a:t>TEKORA </a:t>
            </a:r>
            <a:r>
              <a:rPr strike="noStrike"/>
              <a:t>
</a:t>
            </a:r>
            <a:r>
              <a:rPr strike="noStrike"/>
              <a:t>
</a:t>
            </a:r>
            <a:r>
              <a:rPr sz="2000" b="1" u="none" baseline="0">
                <a:solidFill>
                  <a:srgbClr val="FFFFFF"/>
                </a:solidFill>
                <a:latin typeface="Arial"/>
              </a:rPr>
              <a:t>TENROX </a:t>
            </a:r>
            <a:r>
              <a:rPr strike="noStrike"/>
              <a:t>
</a:t>
            </a:r>
            <a:r>
              <a:rPr strike="noStrike"/>
              <a:t>
</a:t>
            </a:r>
            <a:r>
              <a:rPr sz="2000" b="1" u="none" baseline="0">
                <a:solidFill>
                  <a:srgbClr val="FFFFFF"/>
                </a:solidFill>
                <a:latin typeface="Arial"/>
              </a:rPr>
              <a:t>The Project Group GmbH</a:t>
            </a:r>
          </a:p>
        </p:txBody>
      </p:sp>
      <p:sp>
        <p:nvSpPr>
          <p:cNvPr id="55" name="TextBox 188"/>
          <p:cNvSpPr>
            <a:spLocks noGrp="1"/>
          </p:cNvSpPr>
          <p:nvPr/>
        </p:nvSpPr>
        <p:spPr>
          <a:xfrm>
            <a:off x="6089736"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THE VERSATILE COMPANY </a:t>
            </a:r>
            <a:r>
              <a:rPr strike="noStrike"/>
              <a:t>
</a:t>
            </a:r>
            <a:r>
              <a:rPr strike="noStrike"/>
              <a:t>
</a:t>
            </a:r>
            <a:r>
              <a:rPr sz="2000" b="1" u="none" baseline="0">
                <a:solidFill>
                  <a:srgbClr val="FFFFFF"/>
                </a:solidFill>
                <a:latin typeface="Arial"/>
              </a:rPr>
              <a:t>TIETURI OY </a:t>
            </a:r>
            <a:r>
              <a:rPr strike="noStrike"/>
              <a:t>
</a:t>
            </a:r>
            <a:r>
              <a:rPr strike="noStrike"/>
              <a:t>
</a:t>
            </a:r>
            <a:r>
              <a:rPr sz="2000" b="1" u="none" baseline="0">
                <a:solidFill>
                  <a:srgbClr val="FFFFFF"/>
                </a:solidFill>
                <a:latin typeface="Arial"/>
              </a:rPr>
              <a:t>TPM Group </a:t>
            </a:r>
            <a:r>
              <a:rPr strike="noStrike"/>
              <a:t>
</a:t>
            </a:r>
            <a:r>
              <a:rPr strike="noStrike"/>
              <a:t>
</a:t>
            </a:r>
            <a:r>
              <a:rPr sz="2000" b="1" u="none" baseline="0">
                <a:solidFill>
                  <a:srgbClr val="FFFFFF"/>
                </a:solidFill>
                <a:latin typeface="Arial"/>
              </a:rPr>
              <a:t>Trilex Consulting srl </a:t>
            </a:r>
            <a:r>
              <a:rPr strike="noStrike"/>
              <a:t>
</a:t>
            </a:r>
            <a:r>
              <a:rPr strike="noStrike"/>
              <a:t>
</a:t>
            </a:r>
            <a:r>
              <a:rPr sz="2000" b="1" u="none" baseline="0">
                <a:solidFill>
                  <a:srgbClr val="FFFFFF"/>
                </a:solidFill>
                <a:latin typeface="Arial"/>
              </a:rPr>
              <a:t>Tubedale Ltd.</a:t>
            </a:r>
          </a:p>
        </p:txBody>
      </p:sp>
      <p:sp>
        <p:nvSpPr>
          <p:cNvPr id="56" name="TextBox 189"/>
          <p:cNvSpPr>
            <a:spLocks noGrp="1"/>
          </p:cNvSpPr>
          <p:nvPr/>
        </p:nvSpPr>
        <p:spPr>
          <a:xfrm>
            <a:off x="419013" y="2216740"/>
            <a:ext cx="5626085" cy="283374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Twice Training B.V. </a:t>
            </a:r>
            <a:r>
              <a:rPr strike="noStrike"/>
              <a:t>
</a:t>
            </a:r>
            <a:r>
              <a:rPr strike="noStrike"/>
              <a:t>
</a:t>
            </a:r>
            <a:r>
              <a:rPr sz="2000" b="1" u="none" baseline="0">
                <a:solidFill>
                  <a:srgbClr val="FFFFFF"/>
                </a:solidFill>
                <a:latin typeface="Arial"/>
              </a:rPr>
              <a:t>UMT Consulting Group </a:t>
            </a:r>
            <a:r>
              <a:rPr strike="noStrike"/>
              <a:t>
</a:t>
            </a:r>
            <a:r>
              <a:rPr strike="noStrike"/>
              <a:t>
</a:t>
            </a:r>
            <a:r>
              <a:rPr sz="2000" b="1" u="none" baseline="0">
                <a:solidFill>
                  <a:srgbClr val="FFFFFF"/>
                </a:solidFill>
                <a:latin typeface="Arial"/>
              </a:rPr>
              <a:t>UMT Project and Portfolio Management Services </a:t>
            </a:r>
            <a:r>
              <a:rPr sz="2000" b="1" u="none" baseline="0">
                <a:solidFill>
                  <a:srgbClr val="FFFFFF"/>
                </a:solidFill>
                <a:latin typeface="Arial"/>
              </a:rPr>
              <a:t>
</a:t>
            </a:r>
            <a:r>
              <a:rPr sz="2000" b="1" u="none" baseline="0">
                <a:solidFill>
                  <a:srgbClr val="FFFFFF"/>
                </a:solidFill>
                <a:latin typeface="Arial"/>
              </a:rPr>
              <a:t>South Africa (Pty) Ltd. </a:t>
            </a:r>
            <a:r>
              <a:rPr strike="noStrike"/>
              <a:t>
</a:t>
            </a:r>
            <a:r>
              <a:rPr strike="noStrike"/>
              <a:t>
</a:t>
            </a:r>
            <a:r>
              <a:rPr sz="2000" b="1" u="none" baseline="0">
                <a:solidFill>
                  <a:srgbClr val="FFFFFF"/>
                </a:solidFill>
                <a:latin typeface="Arial"/>
              </a:rPr>
              <a:t>Vertscape, Inc. </a:t>
            </a:r>
          </a:p>
        </p:txBody>
      </p:sp>
      <p:sp>
        <p:nvSpPr>
          <p:cNvPr id="57" name="TextBox 190"/>
          <p:cNvSpPr>
            <a:spLocks noGrp="1"/>
          </p:cNvSpPr>
          <p:nvPr/>
        </p:nvSpPr>
        <p:spPr>
          <a:xfrm>
            <a:off x="6089736" y="2216740"/>
            <a:ext cx="5626085" cy="2834461"/>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Viaduk-Telecom </a:t>
            </a:r>
            <a:r>
              <a:rPr strike="noStrike"/>
              <a:t>
</a:t>
            </a:r>
            <a:r>
              <a:rPr strike="noStrike"/>
              <a:t>
</a:t>
            </a:r>
            <a:r>
              <a:rPr sz="2000" b="1" u="none" baseline="0">
                <a:solidFill>
                  <a:srgbClr val="FFFFFF"/>
                </a:solidFill>
                <a:latin typeface="Arial"/>
              </a:rPr>
              <a:t>Western Principles </a:t>
            </a:r>
            <a:r>
              <a:rPr strike="noStrike"/>
              <a:t>
</a:t>
            </a:r>
            <a:r>
              <a:rPr strike="noStrike"/>
              <a:t>
</a:t>
            </a:r>
            <a:r>
              <a:rPr sz="2000" b="1" u="none" baseline="0">
                <a:solidFill>
                  <a:srgbClr val="FFFFFF"/>
                </a:solidFill>
                <a:latin typeface="Arial"/>
              </a:rPr>
              <a:t>Wharton Computer Consulting Inc. </a:t>
            </a:r>
            <a:r>
              <a:rPr strike="noStrike"/>
              <a:t>
</a:t>
            </a:r>
            <a:r>
              <a:rPr strike="noStrike"/>
              <a:t>
</a:t>
            </a:r>
            <a:r>
              <a:rPr sz="2000" b="1" u="none" baseline="0">
                <a:solidFill>
                  <a:srgbClr val="FFFFFF"/>
                </a:solidFill>
                <a:latin typeface="Arial"/>
              </a:rPr>
              <a:t>William George Associates Ltd. </a:t>
            </a:r>
            <a:r>
              <a:rPr strike="noStrike"/>
              <a:t>
</a:t>
            </a:r>
            <a:r>
              <a:rPr strike="noStrike"/>
              <a:t>
</a:t>
            </a:r>
            <a:r>
              <a:rPr sz="2000" b="1" u="none" baseline="0">
                <a:solidFill>
                  <a:srgbClr val="FFFFFF"/>
                </a:solidFill>
                <a:latin typeface="Arial"/>
              </a:rPr>
              <a:t>Winvision </a:t>
            </a:r>
          </a:p>
        </p:txBody>
      </p:sp>
      <p:sp>
        <p:nvSpPr>
          <p:cNvPr id="58" name="TextBox 191"/>
          <p:cNvSpPr>
            <a:spLocks noGrp="1"/>
          </p:cNvSpPr>
          <p:nvPr/>
        </p:nvSpPr>
        <p:spPr>
          <a:xfrm>
            <a:off x="419013" y="2216740"/>
            <a:ext cx="5626085" cy="2529560"/>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Wodey Informationssysteme </a:t>
            </a:r>
            <a:r>
              <a:rPr strike="noStrike"/>
              <a:t>
</a:t>
            </a:r>
            <a:r>
              <a:rPr strike="noStrike"/>
              <a:t>
</a:t>
            </a:r>
            <a:r>
              <a:rPr sz="2000" b="1" u="none" baseline="0">
                <a:solidFill>
                  <a:srgbClr val="FFFFFF"/>
                </a:solidFill>
                <a:latin typeface="Arial"/>
              </a:rPr>
              <a:t>Xcelligent LLC </a:t>
            </a:r>
            <a:r>
              <a:rPr strike="noStrike"/>
              <a:t>
</a:t>
            </a:r>
            <a:r>
              <a:rPr strike="noStrike"/>
              <a:t>
</a:t>
            </a:r>
            <a:r>
              <a:rPr sz="2000" b="1" u="none" baseline="0">
                <a:solidFill>
                  <a:srgbClr val="FFFFFF"/>
                </a:solidFill>
                <a:latin typeface="Arial"/>
              </a:rPr>
              <a:t>ZAO Bogdanov </a:t>
            </a:r>
            <a:r>
              <a:rPr sz="2000" b="1" u="none" baseline="0">
                <a:solidFill>
                  <a:srgbClr val="FFFFFF"/>
                </a:solidFill>
                <a:latin typeface="Arial"/>
              </a:rPr>
              <a:t>
</a:t>
            </a:r>
            <a:r>
              <a:rPr sz="2000" b="1" u="none" baseline="0">
                <a:solidFill>
                  <a:srgbClr val="FFFFFF"/>
                </a:solidFill>
                <a:latin typeface="Arial"/>
              </a:rPr>
              <a:t>and Associates </a:t>
            </a:r>
            <a:r>
              <a:rPr strike="noStrike"/>
              <a:t>
</a:t>
            </a:r>
            <a:r>
              <a:rPr strike="noStrike"/>
              <a:t>
</a:t>
            </a:r>
            <a:r>
              <a:rPr sz="2000" b="1" u="none" baseline="0">
                <a:solidFill>
                  <a:srgbClr val="FFFFFF"/>
                </a:solidFill>
                <a:latin typeface="Arial"/>
              </a:rPr>
              <a:t>ООО "Бастион" </a:t>
            </a:r>
          </a:p>
        </p:txBody>
      </p:sp>
      <p:sp>
        <p:nvSpPr>
          <p:cNvPr id="59" name="TextBox 192"/>
          <p:cNvSpPr>
            <a:spLocks noGrp="1"/>
          </p:cNvSpPr>
          <p:nvPr/>
        </p:nvSpPr>
        <p:spPr>
          <a:xfrm>
            <a:off x="6089736" y="2216740"/>
            <a:ext cx="5626085" cy="3139362"/>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Arial"/>
              </a:rPr>
              <a:t>北京理正软件设计</a:t>
            </a:r>
            <a:r>
              <a:rPr sz="2000" b="1" u="none" baseline="0">
                <a:solidFill>
                  <a:srgbClr val="FFFFFF"/>
                </a:solidFill>
                <a:latin typeface="Arial"/>
              </a:rPr>
              <a:t>
</a:t>
            </a:r>
            <a:r>
              <a:rPr sz="2000" b="1" u="none" baseline="0">
                <a:solidFill>
                  <a:srgbClr val="FFFFFF"/>
                </a:solidFill>
                <a:latin typeface="Arial"/>
              </a:rPr>
              <a:t>研究院有限公司 </a:t>
            </a:r>
            <a:r>
              <a:rPr strike="noStrike"/>
              <a:t>
</a:t>
            </a:r>
            <a:r>
              <a:rPr strike="noStrike"/>
              <a:t>
</a:t>
            </a:r>
            <a:r>
              <a:rPr sz="2000" b="1" u="none" baseline="0">
                <a:solidFill>
                  <a:srgbClr val="FFFFFF"/>
                </a:solidFill>
                <a:latin typeface="Arial"/>
              </a:rPr>
              <a:t>北京神剑网景科技</a:t>
            </a:r>
            <a:r>
              <a:rPr sz="2000" b="1" u="none" baseline="0">
                <a:solidFill>
                  <a:srgbClr val="FFFFFF"/>
                </a:solidFill>
                <a:latin typeface="Arial"/>
              </a:rPr>
              <a:t>
</a:t>
            </a:r>
            <a:r>
              <a:rPr sz="2000" b="1" u="none" baseline="0">
                <a:solidFill>
                  <a:srgbClr val="FFFFFF"/>
                </a:solidFill>
                <a:latin typeface="Arial"/>
              </a:rPr>
              <a:t>发展有限公司 </a:t>
            </a:r>
            <a:r>
              <a:rPr strike="noStrike"/>
              <a:t>
</a:t>
            </a:r>
            <a:r>
              <a:rPr strike="noStrike"/>
              <a:t>
</a:t>
            </a:r>
            <a:r>
              <a:rPr sz="2000" b="1" u="none" baseline="0">
                <a:solidFill>
                  <a:srgbClr val="FFFFFF"/>
                </a:solidFill>
                <a:latin typeface="Arial"/>
              </a:rPr>
              <a:t>富士ソフト株式会社 </a:t>
            </a:r>
            <a:r>
              <a:rPr strike="noStrike"/>
              <a:t>
</a:t>
            </a:r>
            <a:r>
              <a:rPr strike="noStrike"/>
              <a:t>
</a:t>
            </a:r>
            <a:r>
              <a:rPr sz="2000" b="1" u="none" baseline="0">
                <a:solidFill>
                  <a:srgbClr val="FFFFFF"/>
                </a:solidFill>
                <a:latin typeface="Arial"/>
              </a:rPr>
              <a:t>株式会社テクノプロ</a:t>
            </a:r>
            <a:r>
              <a:rPr sz="2000" b="1" u="none" baseline="0">
                <a:solidFill>
                  <a:srgbClr val="FFFFFF"/>
                </a:solidFill>
                <a:latin typeface="Arial"/>
              </a:rPr>
              <a:t>
</a:t>
            </a:r>
            <a:r>
              <a:rPr sz="2000" b="1" u="none" baseline="0">
                <a:solidFill>
                  <a:srgbClr val="FFFFFF"/>
                </a:solidFill>
                <a:latin typeface="Arial"/>
              </a:rPr>
              <a:t>・エンジニアリング </a:t>
            </a:r>
          </a:p>
        </p:txBody>
      </p:sp>
      <p:sp>
        <p:nvSpPr>
          <p:cNvPr id="60" name="TextBox 63"/>
          <p:cNvSpPr>
            <a:spLocks noGrp="1"/>
          </p:cNvSpPr>
          <p:nvPr/>
        </p:nvSpPr>
        <p:spPr>
          <a:xfrm>
            <a:off x="2355331" y="1233282"/>
            <a:ext cx="7473849" cy="1004696"/>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6000" b="1" u="none" baseline="0">
                <a:solidFill>
                  <a:srgbClr val="FFFFFF"/>
                </a:solidFill>
                <a:latin typeface="Arial"/>
              </a:rPr>
              <a:t>THANK YOU!</a:t>
            </a:r>
          </a:p>
        </p:txBody>
      </p:sp>
      <p:sp>
        <p:nvSpPr>
          <p:cNvPr id="61" name="TextBox 64"/>
          <p:cNvSpPr>
            <a:spLocks noGrp="1"/>
          </p:cNvSpPr>
          <p:nvPr/>
        </p:nvSpPr>
        <p:spPr>
          <a:xfrm>
            <a:off x="2355331" y="5411179"/>
            <a:ext cx="7473849" cy="760632"/>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4400" b="1" u="none" baseline="0">
                <a:solidFill>
                  <a:srgbClr val="FFFFFF"/>
                </a:solidFill>
                <a:latin typeface="Arial"/>
              </a:rPr>
              <a:t>Our Partners</a:t>
            </a:r>
          </a:p>
        </p:txBody>
      </p:sp>
    </p:spTree>
  </p:cSld>
  <p:transition spd="fast" advClick="1">
    <p:wipe/>
  </p:transition>
  <p:timing>
    <p:tnLst>
      <p:par>
        <p:cTn nodeType="tmRoot" id="1" dur="indefinite" restart="never"/>
      </p:par>
    </p:tnLst>
  </p:timing>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27">
    <p:spTree>
      <p:nvGrpSpPr>
        <p:cNvPr name="noGroup" id="1"/>
        <p:cNvGrpSpPr/>
        <p:nvPr/>
      </p:nvGrpSpPr>
      <p:grpSpPr>
        <a:xfrm>
          <a:off x="0" y="0"/>
          <a:ext cx="0" cy="0"/>
          <a:chOff x="0" y="0"/>
          <a:chExt cx="0" cy="0"/>
        </a:xfrm>
      </p:grpSpPr>
      <p:pic>
        <p:nvPicPr>
          <p:cNvPr id="2" name="Picture 2"/>
          <p:cNvPicPr/>
          <p:nvPr/>
        </p:nvPicPr>
        <p:blipFill>
          <a:blip xmlns:r="http://schemas.openxmlformats.org/officeDocument/2006/relationships" r:embed="picId65">
            <a:alphaModFix amt="100000"/>
          </a:blip>
          <a:stretch>
            <a:fillRect/>
          </a:stretch>
        </p:blipFill>
        <p:spPr>
          <a:xfrm>
            <a:off x="3102644" y="2787304"/>
            <a:ext cx="5982463" cy="1282959"/>
          </a:xfrm>
          <a:prstGeom prst="rect">
            <a:avLst/>
          </a:prstGeom>
          <a:ln>
            <a:noFill/>
          </a:ln>
        </p:spPr>
      </p:pic>
      <p:sp>
        <p:nvSpPr>
          <p:cNvPr id="3" name="Text Box 3"/>
          <p:cNvSpPr>
            <a:spLocks noGrp="1"/>
          </p:cNvSpPr>
          <p:nvPr/>
        </p:nvSpPr>
        <p:spPr>
          <a:xfrm>
            <a:off x="507928" y="6083256"/>
            <a:ext cx="11171896" cy="518007"/>
          </a:xfrm>
          <a:prstGeom prst="rect">
            <a:avLst/>
          </a:prstGeom>
          <a:noFill/>
          <a:ln>
            <a:noFill/>
          </a:ln>
        </p:spPr>
        <p:txBody>
          <a:bodyPr lIns="91434" tIns="45717" rIns="91434" bIns="45717" anchor="t">
            <a:spAutoFit/>
          </a:bodyPr>
          <a:lstStyle/>
          <a:p>
            <a:pPr algn="ctr">
              <a:lnSpc>
                <a:spcPct val="100000"/>
              </a:lnSpc>
              <a:spcBef>
                <a:spcPts val="0"/>
              </a:spcBef>
              <a:spcAft>
                <a:spcPts val="0"/>
              </a:spcAft>
            </a:pPr>
            <a:r>
              <a:rPr sz="700" u="none" baseline="0">
                <a:solidFill>
                  <a:srgbClr val="FFFFFF"/>
                </a:solidFill>
                <a:latin typeface="Segoe"/>
                <a:cs typeface="Arial"/>
              </a:rPr>
              <a:t>© 2009 Microsoft Corporation. All rights reserved. Microsoft, Windows, Windows Vista and other product names are or may be registered trademarks and/or trademarks in the U.S. and/or other countries.</a:t>
            </a:r>
            <a:r>
              <a:rPr sz="1800" strike="noStrike"/>
              <a:t>
</a:t>
            </a:r>
            <a:r>
              <a:rPr sz="700" u="none" baseline="0">
                <a:solidFill>
                  <a:srgbClr val="FFFFFF"/>
                </a:solidFill>
                <a:latin typeface="Segoe"/>
                <a:cs typeface="Arial"/>
              </a:rPr>
              <a:t>The information herein is for informational purposes only and represents the current view of Microsoft Corporation as of the date of this presentation.  Because Microsoft must respond to changing market conditions, it should not be interpreted </a:t>
            </a:r>
            <a:r>
              <a:rPr sz="700" u="none" baseline="0">
                <a:solidFill>
                  <a:srgbClr val="FFFFFF"/>
                </a:solidFill>
                <a:latin typeface="Segoe"/>
                <a:cs typeface="Arial"/>
              </a:rPr>
              <a:t>
</a:t>
            </a:r>
            <a:r>
              <a:rPr sz="700" u="none" baseline="0">
                <a:solidFill>
                  <a:srgbClr val="FFFFFF"/>
                </a:solidFill>
                <a:latin typeface="Segoe"/>
                <a:cs typeface="Arial"/>
              </a:rPr>
              <a:t>to be a commitment on the part of Microsoft, and Microsoft cannot guarantee the accuracy of any information provided after the date of this presentation.  </a:t>
            </a:r>
            <a:r>
              <a:rPr sz="700" u="none" baseline="0">
                <a:solidFill>
                  <a:srgbClr val="FFFFFF"/>
                </a:solidFill>
                <a:latin typeface="Segoe"/>
                <a:cs typeface="Arial"/>
              </a:rPr>
              <a:t>
</a:t>
            </a:r>
            <a:r>
              <a:rPr sz="700" u="none" baseline="0">
                <a:solidFill>
                  <a:srgbClr val="FFFFFF"/>
                </a:solidFill>
                <a:latin typeface="Segoe"/>
                <a:cs typeface="Arial"/>
              </a:rPr>
              <a:t>MICROSOFT MAKES NO WARRANTIES, EXPRESS, IMPLIED OR STATUTORY, AS TO THE INFORMATION IN THIS PRESENTATION.</a:t>
            </a:r>
          </a:p>
        </p:txBody>
      </p:sp>
    </p:spTree>
  </p:cSld>
  <p:transition spd="fast" advClick="1">
    <p:fade thruBlk="1"/>
  </p:transition>
  <p:timing>
    <p:tnLst>
      <p:par>
        <p:cTn nodeType="tmRoot" id="1" dur="indefinite" restart="never"/>
      </p:par>
    </p:tnLst>
  </p:timing>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28">
    <p:spTree>
      <p:nvGrpSpPr>
        <p:cNvPr name="noGroup" id="1"/>
        <p:cNvGrpSpPr/>
        <p:nvPr/>
      </p:nvGrpSpPr>
      <p:grpSpPr>
        <a:xfrm>
          <a:off x="0" y="0"/>
          <a:ext cx="0" cy="0"/>
          <a:chOff x="0" y="0"/>
          <a:chExt cx="0" cy="0"/>
        </a:xfrm>
      </p:grpSpPr>
    </p:spTree>
  </p:cSld>
  <p:transition spd="fast" advClick="1">
    <p:fade thruBlk="1"/>
  </p:transition>
  <p:timing>
    <p:tnLst>
      <p:par>
        <p:cTn nodeType="tmRoot" id="1" dur="indefinite" restart="never"/>
      </p:par>
    </p:tnLst>
  </p:timing>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Agenda">
    <p:spTree>
      <p:nvGrpSpPr>
        <p:cNvPr name="noGroup" id="1"/>
        <p:cNvGrpSpPr/>
        <p:nvPr/>
      </p:nvGrpSpPr>
      <p:grpSpPr>
        <a:xfrm>
          <a:off x="0" y="0"/>
          <a:ext cx="0" cy="0"/>
          <a:chOff x="0" y="0"/>
          <a:chExt cx="0" cy="0"/>
        </a:xfrm>
      </p:grpSpPr>
      <p:pic>
        <p:nvPicPr>
          <p:cNvPr id="2" name="Picture 2"/>
          <p:cNvPicPr>
            <a:picLocks/>
          </p:cNvPicPr>
          <p:nvPr/>
        </p:nvPicPr>
        <p:blipFill>
          <a:blip xmlns:r="http://schemas.openxmlformats.org/officeDocument/2006/relationships" r:embed="picId1">
            <a:alphaModFix amt="100000"/>
          </a:blip>
          <a:srcRect l="0" t="13179" r="0" b="5616"/>
          <a:stretch/>
        </p:blipFill>
        <p:spPr>
          <a:xfrm>
            <a:off x="7340297" y="0"/>
            <a:ext cx="4844934" cy="6857208"/>
          </a:xfrm>
          <a:prstGeom prst="rect">
            <a:avLst/>
          </a:prstGeom>
          <a:ln>
            <a:noFill/>
          </a:ln>
        </p:spPr>
      </p:pic>
      <p:sp>
        <p:nvSpPr>
          <p:cNvPr id="3" name="Title 4"/>
          <p:cNvSpPr txBox="1">
            <a:spLocks noGrp="1"/>
          </p:cNvSpPr>
          <p:nvPr>
            <p:ph type="title"/>
          </p:nvPr>
        </p:nvSpPr>
        <p:spPr>
          <a:xfrm>
            <a:off x="507928" y="230025"/>
            <a:ext cx="11171896" cy="664518"/>
          </a:xfrm>
          <a:prstGeom prst="rect">
            <a:avLst/>
          </a:prstGeom>
          <a:noFill/>
        </p:spPr>
        <p:txBody>
          <a:bodyPr/>
          <a:lstStyle/>
          <a:p>
            <a:pPr algn="l">
              <a:lnSpc>
                <a:spcPct val="100000"/>
              </a:lnSpc>
              <a:spcBef>
                <a:spcPts val="0"/>
              </a:spcBef>
              <a:spcAft>
                <a:spcPts val="0"/>
              </a:spcAft>
            </a:pPr>
            <a:r>
              <a:rPr lang="en-US" sz="4800" u="none" spc="-29" baseline="0">
                <a:solidFill>
                  <a:srgbClr val="FFFFFF"/>
                </a:solidFill>
                <a:latin typeface="Segoe"/>
                <a:ea typeface="Droid Sans Fallback"/>
                <a:cs typeface="Arial"/>
              </a:rPr>
              <a:t>Agenda</a:t>
            </a:r>
          </a:p>
        </p:txBody>
      </p:sp>
      <p:sp>
        <p:nvSpPr>
          <p:cNvPr id="4" name="Text Placeholder 5"/>
          <p:cNvSpPr txBox="1">
            <a:spLocks noGrp="1"/>
          </p:cNvSpPr>
          <p:nvPr>
            <p:ph type="body"/>
          </p:nvPr>
        </p:nvSpPr>
        <p:spPr>
          <a:xfrm>
            <a:off x="507928" y="1411471"/>
            <a:ext cx="11171896" cy="4234413"/>
          </a:xfrm>
          <a:prstGeom prst="rect">
            <a:avLst/>
          </a:prstGeom>
          <a:noFill/>
        </p:spPr>
        <p:txBody>
          <a:bodyPr/>
          <a:lstStyle/>
          <a:p>
            <a:pPr lvl="0" marL="460410" marR="0" indent="460051" algn="l">
              <a:lnSpc>
                <a:spcPct val="90000"/>
              </a:lnSpc>
              <a:spcBef>
                <a:spcPts val="641"/>
              </a:spcBef>
              <a:spcAft>
                <a:spcPts val="0"/>
              </a:spcAft>
              <a:buChar char="•"/>
            </a:pPr>
            <a:endParaRPr/>
          </a:p>
          <a:p>
            <a:pPr lvl="0" marL="460410" marR="0" indent="460051" algn="l">
              <a:lnSpc>
                <a:spcPct val="90000"/>
              </a:lnSpc>
              <a:spcBef>
                <a:spcPts val="641"/>
              </a:spcBef>
              <a:spcAft>
                <a:spcPts val="0"/>
              </a:spcAft>
              <a:buChar char="•"/>
            </a:pPr>
            <a:r>
              <a:rPr lang="en-US" sz="3200" u="none" baseline="0">
                <a:solidFill>
                  <a:srgbClr val="FFFFFF"/>
                </a:solidFill>
                <a:latin typeface="Segoe"/>
                <a:ea typeface="Droid Sans Fallback"/>
                <a:cs typeface="FreeSans"/>
              </a:rPr>
              <a:t>Project Management Evolution</a:t>
            </a:r>
          </a:p>
          <a:p>
            <a:pPr lvl="0" marL="460410" marR="0" indent="460051" algn="l">
              <a:lnSpc>
                <a:spcPct val="90000"/>
              </a:lnSpc>
              <a:spcBef>
                <a:spcPts val="641"/>
              </a:spcBef>
              <a:spcAft>
                <a:spcPts val="0"/>
              </a:spcAft>
              <a:buChar char="•"/>
            </a:pPr>
            <a:r>
              <a:rPr lang="en-US" sz="3200" u="none" baseline="0">
                <a:solidFill>
                  <a:srgbClr val="FFFFFF"/>
                </a:solidFill>
                <a:latin typeface="Segoe"/>
                <a:ea typeface="Droid Sans Fallback"/>
                <a:cs typeface="FreeSans"/>
              </a:rPr>
              <a:t>Can PPM Help Today?</a:t>
            </a:r>
          </a:p>
          <a:p>
            <a:pPr lvl="0" marL="460410" marR="0" indent="460051" algn="l">
              <a:lnSpc>
                <a:spcPct val="90000"/>
              </a:lnSpc>
              <a:spcBef>
                <a:spcPts val="641"/>
              </a:spcBef>
              <a:spcAft>
                <a:spcPts val="0"/>
              </a:spcAft>
              <a:buChar char="•"/>
            </a:pPr>
            <a:r>
              <a:rPr lang="en-US" sz="3200" u="none" baseline="0">
                <a:solidFill>
                  <a:srgbClr val="FFFFFF"/>
                </a:solidFill>
                <a:latin typeface="Segoe"/>
                <a:ea typeface="Droid Sans Fallback"/>
                <a:cs typeface="FreeSans"/>
              </a:rPr>
              <a:t>Project Management &amp; Collaboration</a:t>
            </a:r>
          </a:p>
          <a:p>
            <a:pPr lvl="0" marL="460410" marR="0" indent="460051" algn="l">
              <a:lnSpc>
                <a:spcPct val="90000"/>
              </a:lnSpc>
              <a:spcBef>
                <a:spcPts val="641"/>
              </a:spcBef>
              <a:spcAft>
                <a:spcPts val="0"/>
              </a:spcAft>
              <a:buChar char="•"/>
            </a:pPr>
            <a:r>
              <a:rPr lang="en-US" sz="3200" u="none" baseline="0">
                <a:solidFill>
                  <a:srgbClr val="FFFFFF"/>
                </a:solidFill>
                <a:latin typeface="Segoe"/>
                <a:ea typeface="Droid Sans Fallback"/>
                <a:cs typeface="FreeSans"/>
              </a:rPr>
              <a:t>Innovation Process Management Demo</a:t>
            </a:r>
          </a:p>
          <a:p>
            <a:pPr lvl="0" marL="460410" marR="0" indent="460051" algn="l">
              <a:lnSpc>
                <a:spcPct val="90000"/>
              </a:lnSpc>
              <a:spcBef>
                <a:spcPts val="641"/>
              </a:spcBef>
              <a:spcAft>
                <a:spcPts val="0"/>
              </a:spcAft>
              <a:buChar char="•"/>
            </a:pPr>
            <a:r>
              <a:rPr lang="en-US" sz="3200" u="none" baseline="0">
                <a:solidFill>
                  <a:srgbClr val="FFFFFF"/>
                </a:solidFill>
                <a:latin typeface="Segoe"/>
                <a:ea typeface="Droid Sans Fallback"/>
                <a:cs typeface="FreeSans"/>
              </a:rPr>
              <a:t>Microsoft Project 2010</a:t>
            </a:r>
          </a:p>
          <a:p>
            <a:pPr lvl="0" marL="460410" marR="0" indent="460051" algn="l">
              <a:lnSpc>
                <a:spcPct val="90000"/>
              </a:lnSpc>
              <a:spcBef>
                <a:spcPts val="641"/>
              </a:spcBef>
              <a:spcAft>
                <a:spcPts val="0"/>
              </a:spcAft>
              <a:buChar char="•"/>
            </a:pPr>
            <a:r>
              <a:rPr lang="en-US" sz="3200" u="none" baseline="0">
                <a:solidFill>
                  <a:srgbClr val="FFFFFF"/>
                </a:solidFill>
                <a:latin typeface="Segoe"/>
                <a:ea typeface="Droid Sans Fallback"/>
                <a:cs typeface="FreeSans"/>
              </a:rPr>
              <a:t>Call to Action</a:t>
            </a:r>
          </a:p>
          <a:p>
            <a:pPr marL="0" marR="0" indent="0" algn="l">
              <a:lnSpc>
                <a:spcPct val="81000"/>
              </a:lnSpc>
              <a:spcBef>
                <a:spcPts val="641"/>
              </a:spcBef>
              <a:spcAft>
                <a:spcPts val="0"/>
              </a:spcAft>
            </a:pPr>
            <a:r>
              <a:rPr lang="en-US" sz="3200" u="none" baseline="0">
                <a:solidFill>
                  <a:srgbClr val="FFFFFF"/>
                </a:solidFill>
                <a:latin typeface="Segoe"/>
                <a:ea typeface="Droid Sans Fallback"/>
                <a:cs typeface="FreeSans"/>
              </a:rPr>
              <a:t>
</a:t>
            </a:r>
          </a:p>
        </p:txBody>
      </p:sp>
    </p:spTree>
  </p:cSld>
  <p:transition spd="fast" advClick="1">
    <p:fade thruBlk="1"/>
  </p:transition>
  <p:timing>
    <p:tnLst>
      <p:par>
        <p:cTn nodeType="tmRoot" id="1" dur="indefinite" restart="never"/>
      </p:par>
    </p:tnLst>
  </p:timing>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As Old as Time Itself… A tried and tested discipline">
    <p:spTree>
      <p:nvGrpSpPr>
        <p:cNvPr name="noGroup" id="1"/>
        <p:cNvGrpSpPr/>
        <p:nvPr/>
      </p:nvGrpSpPr>
      <p:grpSpPr>
        <a:xfrm>
          <a:off x="0" y="0"/>
          <a:ext cx="0" cy="0"/>
          <a:chOff x="0" y="0"/>
          <a:chExt cx="0" cy="0"/>
        </a:xfrm>
      </p:grpSpPr>
      <p:sp>
        <p:nvSpPr>
          <p:cNvPr id="2" name="Freeform 9"/>
          <p:cNvSpPr>
            <a:spLocks noGrp="1"/>
          </p:cNvSpPr>
          <p:nvPr/>
        </p:nvSpPr>
        <p:spPr>
          <a:xfrm>
            <a:off x="0" y="1752369"/>
            <a:ext cx="12187752" cy="5104838"/>
          </a:xfrm>
          <a:custGeom>
            <a:avLst/>
            <a:ahLst/>
            <a:gdLst/>
            <a:rect b="b" l="0" r="r" t="0"/>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a:gsLst>
              <a:gs pos="0">
                <a:srgbClr val="0E144E">
                  <a:alpha val="100000"/>
                </a:srgbClr>
              </a:gs>
              <a:gs pos="100000">
                <a:srgbClr val="0E144E">
                  <a:alpha val="100000"/>
                </a:srgbClr>
              </a:gs>
            </a:gsLst>
            <a:lin ang="16200000"/>
          </a:gradFill>
          <a:ln>
            <a:noFill/>
          </a:ln>
        </p:spPr>
        <p:txBody>
          <a:bodyPr lIns="0" tIns="182868" rIns="0" bIns="0" wrap="none" anchor="ctr"/>
          <a:p>
            <a:endParaRPr/>
          </a:p>
        </p:txBody>
      </p:sp>
      <p:pic>
        <p:nvPicPr>
          <p:cNvPr id="3" name="Picture 6"/>
          <p:cNvPicPr>
            <a:picLocks/>
          </p:cNvPicPr>
          <p:nvPr/>
        </p:nvPicPr>
        <p:blipFill>
          <a:blip xmlns:r="http://schemas.openxmlformats.org/officeDocument/2006/relationships" r:embed="picId2">
            <a:alphaModFix amt="100000"/>
          </a:blip>
          <a:srcRect l="0" t="0" r="32468" b="0"/>
          <a:stretch/>
        </p:blipFill>
        <p:spPr>
          <a:xfrm rot="32399999">
            <a:off x="12188112" y="6857568"/>
            <a:ext cx="12187752" cy="3449662"/>
          </a:xfrm>
          <a:prstGeom prst="rect">
            <a:avLst/>
          </a:prstGeom>
          <a:ln>
            <a:noFill/>
          </a:ln>
        </p:spPr>
      </p:pic>
      <p:sp>
        <p:nvSpPr>
          <p:cNvPr id="4" name="Rectangle 20"/>
          <p:cNvSpPr>
            <a:spLocks noGrp="1"/>
          </p:cNvSpPr>
          <p:nvPr/>
        </p:nvSpPr>
        <p:spPr>
          <a:xfrm>
            <a:off x="0" y="3346709"/>
            <a:ext cx="12187752" cy="3510498"/>
          </a:xfrm>
          <a:prstGeom prst="rect">
            <a:avLst/>
          </a:prstGeom>
          <a:gradFill>
            <a:gsLst>
              <a:gs pos="0">
                <a:srgbClr val="000000">
                  <a:alpha val="100000"/>
                </a:srgbClr>
              </a:gs>
              <a:gs pos="100000">
                <a:srgbClr val="000000">
                  <a:alpha val="100000"/>
                </a:srgbClr>
              </a:gs>
            </a:gsLst>
            <a:lin ang="16200000"/>
          </a:gradFill>
          <a:ln>
            <a:noFill/>
          </a:ln>
        </p:spPr>
        <p:txBody>
          <a:bodyPr lIns="91434" tIns="45717" rIns="91434" bIns="45717" anchor="ctr"/>
          <a:p>
            <a:endParaRPr/>
          </a:p>
        </p:txBody>
      </p:sp>
      <p:sp>
        <p:nvSpPr>
          <p:cNvPr id="5" name="Freeform 6"/>
          <p:cNvSpPr>
            <a:spLocks noGrp="1"/>
          </p:cNvSpPr>
          <p:nvPr/>
        </p:nvSpPr>
        <p:spPr>
          <a:xfrm>
            <a:off x="4654866" y="2826181"/>
            <a:ext cx="2992131" cy="2178582"/>
          </a:xfrm>
          <a:custGeom>
            <a:avLst/>
            <a:ahLst/>
            <a:gdLst/>
            <a:rect b="b" l="0" r="r" t="0"/>
            <a:pathLst>
              <a:path w="1136" h="629">
                <a:moveTo>
                  <a:pt x="0" y="0"/>
                </a:moveTo>
                <a:cubicBezTo>
                  <a:pt x="0" y="0"/>
                  <a:pt x="444" y="98"/>
                  <a:pt x="1136" y="0"/>
                </a:cubicBezTo>
                <a:cubicBezTo>
                  <a:pt x="1136" y="629"/>
                  <a:pt x="1136" y="629"/>
                  <a:pt x="1136" y="629"/>
                </a:cubicBezTo>
                <a:cubicBezTo>
                  <a:pt x="1136" y="629"/>
                  <a:pt x="377" y="487"/>
                  <a:pt x="0" y="629"/>
                </a:cubicBezTo>
                <a:lnTo>
                  <a:pt x="0" y="0"/>
                </a:lnTo>
                <a:close/>
              </a:path>
            </a:pathLst>
          </a:custGeom>
          <a:gradFill>
            <a:gsLst>
              <a:gs pos="0">
                <a:srgbClr val="FFFFFF">
                  <a:alpha val="100000"/>
                </a:srgbClr>
              </a:gs>
              <a:gs pos="100000">
                <a:srgbClr val="FFFFFF">
                  <a:alpha val="100000"/>
                </a:srgbClr>
              </a:gs>
            </a:gsLst>
            <a:lin ang="16200000"/>
          </a:gradFill>
          <a:ln>
            <a:noFill/>
          </a:ln>
        </p:spPr>
        <p:txBody>
          <a:bodyPr lIns="91434" tIns="45717" rIns="91434" bIns="45717" anchor="t"/>
          <a:p>
            <a:endParaRPr/>
          </a:p>
        </p:txBody>
      </p:sp>
      <p:sp>
        <p:nvSpPr>
          <p:cNvPr id="6" name="Freeform 5"/>
          <p:cNvSpPr>
            <a:spLocks noGrp="1"/>
          </p:cNvSpPr>
          <p:nvPr/>
        </p:nvSpPr>
        <p:spPr>
          <a:xfrm>
            <a:off x="1128888" y="2339852"/>
            <a:ext cx="9929974" cy="4110581"/>
          </a:xfrm>
          <a:custGeom>
            <a:avLst/>
            <a:ahLst/>
            <a:gdLst/>
            <a:rect b="b" l="0" r="r" t="0"/>
            <a:pathLst>
              <a:path w="5572" h="2598">
                <a:moveTo>
                  <a:pt x="2786" y="0"/>
                </a:moveTo>
                <a:cubicBezTo>
                  <a:pt x="1247" y="0"/>
                  <a:pt x="0" y="582"/>
                  <a:pt x="0" y="1299"/>
                </a:cubicBezTo>
                <a:cubicBezTo>
                  <a:pt x="0" y="2016"/>
                  <a:pt x="1247" y="2598"/>
                  <a:pt x="2786" y="2598"/>
                </a:cubicBezTo>
                <a:cubicBezTo>
                  <a:pt x="4325" y="2598"/>
                  <a:pt x="5572" y="2016"/>
                  <a:pt x="5572" y="1299"/>
                </a:cubicBezTo>
                <a:cubicBezTo>
                  <a:pt x="5572" y="582"/>
                  <a:pt x="4325" y="0"/>
                  <a:pt x="2786" y="0"/>
                </a:cubicBezTo>
                <a:close/>
                <a:moveTo>
                  <a:pt x="2786" y="2054"/>
                </a:moveTo>
                <a:cubicBezTo>
                  <a:pt x="1602" y="2054"/>
                  <a:pt x="642" y="1601"/>
                  <a:pt x="642" y="1043"/>
                </a:cubicBezTo>
                <a:cubicBezTo>
                  <a:pt x="642" y="485"/>
                  <a:pt x="1602" y="32"/>
                  <a:pt x="2786" y="32"/>
                </a:cubicBezTo>
                <a:cubicBezTo>
                  <a:pt x="3970" y="32"/>
                  <a:pt x="4930" y="485"/>
                  <a:pt x="4930" y="1043"/>
                </a:cubicBezTo>
                <a:cubicBezTo>
                  <a:pt x="4930" y="1601"/>
                  <a:pt x="3970" y="2054"/>
                  <a:pt x="2786" y="2054"/>
                </a:cubicBezTo>
                <a:close/>
              </a:path>
            </a:pathLst>
          </a:custGeom>
          <a:gradFill>
            <a:gsLst>
              <a:gs pos="0">
                <a:srgbClr val="147BB4">
                  <a:alpha val="100000"/>
                </a:srgbClr>
              </a:gs>
              <a:gs pos="100000">
                <a:srgbClr val="2A9BDA">
                  <a:alpha val="100000"/>
                </a:srgbClr>
              </a:gs>
            </a:gsLst>
            <a:lin ang="3000000"/>
          </a:gradFill>
          <a:ln w="3239">
            <a:solidFill>
              <a:srgbClr val="5993D5">
                <a:alpha val="48000"/>
              </a:srgbClr>
            </a:solidFill>
          </a:ln>
        </p:spPr>
        <p:txBody>
          <a:bodyPr lIns="0" tIns="0" rIns="0" bIns="0" anchor="ctr"/>
          <a:p>
            <a:endParaRPr/>
          </a:p>
        </p:txBody>
      </p:sp>
      <p:pic>
        <p:nvPicPr>
          <p:cNvPr id="7" name="Picture 10"/>
          <p:cNvPicPr/>
          <p:nvPr/>
        </p:nvPicPr>
        <p:blipFill>
          <a:blip xmlns:r="http://schemas.openxmlformats.org/officeDocument/2006/relationships" r:embed="picId3">
            <a:alphaModFix amt="100000"/>
          </a:blip>
          <a:stretch>
            <a:fillRect/>
          </a:stretch>
        </p:blipFill>
        <p:spPr>
          <a:xfrm>
            <a:off x="1283319" y="1638616"/>
            <a:ext cx="4036065" cy="4019146"/>
          </a:xfrm>
          <a:prstGeom prst="rect">
            <a:avLst/>
          </a:prstGeom>
          <a:ln>
            <a:noFill/>
          </a:ln>
        </p:spPr>
      </p:pic>
      <p:pic>
        <p:nvPicPr>
          <p:cNvPr id="8" name="Picture 7"/>
          <p:cNvPicPr/>
          <p:nvPr/>
        </p:nvPicPr>
        <p:blipFill>
          <a:blip xmlns:r="http://schemas.openxmlformats.org/officeDocument/2006/relationships" r:embed="picId4">
            <a:alphaModFix amt="100000"/>
          </a:blip>
          <a:stretch>
            <a:fillRect/>
          </a:stretch>
        </p:blipFill>
        <p:spPr>
          <a:xfrm>
            <a:off x="957179" y="5170714"/>
            <a:ext cx="4513755" cy="1295918"/>
          </a:xfrm>
          <a:prstGeom prst="rect">
            <a:avLst/>
          </a:prstGeom>
          <a:ln>
            <a:noFill/>
          </a:ln>
        </p:spPr>
      </p:pic>
      <p:pic>
        <p:nvPicPr>
          <p:cNvPr id="9" name="Picture 8"/>
          <p:cNvPicPr/>
          <p:nvPr/>
        </p:nvPicPr>
        <p:blipFill>
          <a:blip xmlns:r="http://schemas.openxmlformats.org/officeDocument/2006/relationships" r:embed="picId5">
            <a:alphaModFix amt="100000"/>
          </a:blip>
          <a:stretch>
            <a:fillRect/>
          </a:stretch>
        </p:blipFill>
        <p:spPr>
          <a:xfrm>
            <a:off x="6728336" y="1657695"/>
            <a:ext cx="4502236" cy="4087182"/>
          </a:xfrm>
          <a:prstGeom prst="rect">
            <a:avLst/>
          </a:prstGeom>
          <a:ln>
            <a:noFill/>
          </a:ln>
        </p:spPr>
      </p:pic>
      <p:pic>
        <p:nvPicPr>
          <p:cNvPr id="10" name="Picture 13"/>
          <p:cNvPicPr/>
          <p:nvPr/>
        </p:nvPicPr>
        <p:blipFill>
          <a:blip xmlns:r="http://schemas.openxmlformats.org/officeDocument/2006/relationships" r:embed="picId6">
            <a:alphaModFix amt="100000"/>
          </a:blip>
          <a:stretch>
            <a:fillRect/>
          </a:stretch>
        </p:blipFill>
        <p:spPr>
          <a:xfrm>
            <a:off x="6732655" y="5221111"/>
            <a:ext cx="4252052" cy="1216363"/>
          </a:xfrm>
          <a:prstGeom prst="rect">
            <a:avLst/>
          </a:prstGeom>
          <a:ln>
            <a:noFill/>
          </a:ln>
        </p:spPr>
      </p:pic>
      <p:sp>
        <p:nvSpPr>
          <p:cNvPr id="11" name="Title 1"/>
          <p:cNvSpPr txBox="1">
            <a:spLocks noGrp="1"/>
          </p:cNvSpPr>
          <p:nvPr>
            <p:ph type="title"/>
          </p:nvPr>
        </p:nvSpPr>
        <p:spPr>
          <a:xfrm>
            <a:off x="507928" y="230025"/>
            <a:ext cx="11171896" cy="1163086"/>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As Old as Time Itself…</a:t>
            </a:r>
            <a:r>
              <a:rPr lang="en-US" sz="4800" u="none" spc="-29" baseline="0">
                <a:solidFill>
                  <a:srgbClr val="FFFFFF"/>
                </a:solidFill>
                <a:latin typeface="Segoe"/>
                <a:ea typeface="Droid Sans Fallback"/>
                <a:cs typeface="Arial"/>
              </a:rPr>
              <a:t>
</a:t>
            </a:r>
            <a:r>
              <a:rPr lang="en-US" sz="3600" u="none" spc="-29" baseline="0">
                <a:solidFill>
                  <a:srgbClr val="FFFFFF"/>
                </a:solidFill>
                <a:latin typeface="Segoe"/>
                <a:ea typeface="Droid Sans Fallback"/>
                <a:cs typeface="Arial"/>
              </a:rPr>
              <a:t>A tried and tested discipline</a:t>
            </a:r>
          </a:p>
        </p:txBody>
      </p:sp>
      <p:sp>
        <p:nvSpPr>
          <p:cNvPr id="12" name="Round Same Side Corner Rectangle 31"/>
          <p:cNvSpPr>
            <a:spLocks noGrp="1"/>
          </p:cNvSpPr>
          <p:nvPr/>
        </p:nvSpPr>
        <p:spPr>
          <a:xfrm>
            <a:off x="2369730" y="5369061"/>
            <a:ext cx="7448650" cy="765311"/>
          </a:xfrm>
          <a:prstGeom prst="round2SameRect">
            <a:avLst>
              <a:gd name="adj1" fmla="val 9615"/>
              <a:gd name="adj2" fmla="val 0"/>
            </a:avLst>
          </a:prstGeom>
          <a:gradFill>
            <a:gsLst>
              <a:gs pos="0">
                <a:srgbClr val="D6A506">
                  <a:alpha val="100000"/>
                </a:srgbClr>
              </a:gs>
              <a:gs pos="100000">
                <a:srgbClr val="FFC91F">
                  <a:alpha val="100000"/>
                </a:srgbClr>
              </a:gs>
            </a:gsLst>
            <a:lin ang="15900000"/>
          </a:gradFill>
          <a:ln>
            <a:noFill/>
          </a:ln>
        </p:spPr>
        <p:txBody>
          <a:bodyPr lIns="91434" tIns="45717" rIns="91434" bIns="45717" anchor="ctr"/>
          <a:lstStyle/>
          <a:p>
            <a:pPr algn="ctr">
              <a:lnSpc>
                <a:spcPct val="90000"/>
              </a:lnSpc>
              <a:spcBef>
                <a:spcPts val="0"/>
              </a:spcBef>
              <a:spcAft>
                <a:spcPts val="0"/>
              </a:spcAft>
            </a:pPr>
            <a:r>
              <a:rPr sz="2400" u="none" baseline="0">
                <a:solidFill>
                  <a:srgbClr val="262626"/>
                </a:solidFill>
                <a:latin typeface="Segoe"/>
              </a:rPr>
              <a:t>Where would we be without Project Management?</a:t>
            </a:r>
          </a:p>
        </p:txBody>
      </p:sp>
      <p:sp>
        <p:nvSpPr>
          <p:cNvPr id="13" name="Rectangle 12"/>
          <p:cNvSpPr>
            <a:spLocks noGrp="1"/>
          </p:cNvSpPr>
          <p:nvPr/>
        </p:nvSpPr>
        <p:spPr>
          <a:xfrm rot="32399999">
            <a:off x="9422046" y="6598384"/>
            <a:ext cx="7497247" cy="757752"/>
          </a:xfrm>
          <a:prstGeom prst="rect">
            <a:avLst/>
          </a:prstGeom>
          <a:gradFill>
            <a:gsLst>
              <a:gs pos="0">
                <a:srgbClr val="FFFFFF">
                  <a:alpha val="100000"/>
                </a:srgbClr>
              </a:gs>
              <a:gs pos="100000">
                <a:srgbClr val="000000">
                  <a:alpha val="100000"/>
                </a:srgbClr>
              </a:gs>
            </a:gsLst>
            <a:lin ang="5400000"/>
          </a:gradFill>
          <a:ln>
            <a:noFill/>
          </a:ln>
        </p:spPr>
        <p:txBody>
          <a:bodyPr lIns="91434" tIns="45717" rIns="91434" bIns="45717" anchor="ctr"/>
          <a:p>
            <a:endParaRPr/>
          </a:p>
        </p:txBody>
      </p:sp>
    </p:spTree>
  </p:cSld>
  <p:transition spd="fast" advClick="1">
    <p:fade thruBlk="1"/>
  </p:transition>
  <p:timing>
    <p:tnLst>
      <p:par>
        <p:cTn nodeType="tmRoot" id="1" dur="indefinite" restart="never"/>
      </p:par>
    </p:tnLst>
  </p:timing>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roject Management Evolution Keeping up with the times">
    <p:spTree>
      <p:nvGrpSpPr>
        <p:cNvPr name="noGroup" id="1"/>
        <p:cNvGrpSpPr/>
        <p:nvPr/>
      </p:nvGrpSpPr>
      <p:grpSpPr>
        <a:xfrm>
          <a:off x="0" y="0"/>
          <a:ext cx="0" cy="0"/>
          <a:chOff x="0" y="0"/>
          <a:chExt cx="0" cy="0"/>
        </a:xfrm>
      </p:grpSpPr>
      <p:sp>
        <p:nvSpPr>
          <p:cNvPr id="2" name="Rectangle 105"/>
          <p:cNvSpPr>
            <a:spLocks noGrp="1"/>
          </p:cNvSpPr>
          <p:nvPr/>
        </p:nvSpPr>
        <p:spPr>
          <a:xfrm rot="27000000">
            <a:off x="6058418" y="0"/>
            <a:ext cx="6882046" cy="6174331"/>
          </a:xfrm>
          <a:prstGeom prst="rect">
            <a:avLst/>
          </a:prstGeom>
          <a:gradFill>
            <a:gsLst>
              <a:gs pos="0">
                <a:srgbClr val="501C5A">
                  <a:alpha val="100000"/>
                </a:srgbClr>
              </a:gs>
              <a:gs pos="100000">
                <a:srgbClr val="501C5A">
                  <a:alpha val="100000"/>
                </a:srgbClr>
              </a:gs>
            </a:gsLst>
            <a:lin ang="17400000"/>
          </a:gradFill>
          <a:ln>
            <a:noFill/>
          </a:ln>
        </p:spPr>
        <p:txBody>
          <a:bodyPr lIns="2194421" tIns="45717" rIns="91434" bIns="45717" anchor="ctr"/>
          <a:p>
            <a:endParaRPr/>
          </a:p>
        </p:txBody>
      </p:sp>
      <p:sp>
        <p:nvSpPr>
          <p:cNvPr id="3" name="Rectangle 30"/>
          <p:cNvSpPr>
            <a:spLocks noGrp="1"/>
          </p:cNvSpPr>
          <p:nvPr/>
        </p:nvSpPr>
        <p:spPr>
          <a:xfrm rot="32399999">
            <a:off x="12481853" y="3644410"/>
            <a:ext cx="12481493" cy="45357"/>
          </a:xfrm>
          <a:prstGeom prst="rect">
            <a:avLst/>
          </a:prstGeom>
          <a:gradFill>
            <a:gsLst>
              <a:gs pos="0">
                <a:srgbClr val="1670BA">
                  <a:alpha val="100000"/>
                </a:srgbClr>
              </a:gs>
              <a:gs pos="100000">
                <a:srgbClr val="000000">
                  <a:alpha val="100000"/>
                </a:srgbClr>
              </a:gs>
            </a:gsLst>
            <a:lin ang="16200000"/>
          </a:gradFill>
          <a:ln w="6479">
            <a:solidFill>
              <a:srgbClr val="1670BA">
                <a:alpha val="40000"/>
              </a:srgbClr>
            </a:solidFill>
          </a:ln>
        </p:spPr>
        <p:txBody>
          <a:bodyPr lIns="182868" tIns="91434" rIns="182868" bIns="91434" anchor="ctr"/>
          <a:lstStyle/>
          <a:p>
            <a:pPr algn="ctr">
              <a:lnSpc>
                <a:spcPct val="85000"/>
              </a:lnSpc>
              <a:spcBef>
                <a:spcPts val="0"/>
              </a:spcBef>
              <a:spcAft>
                <a:spcPts val="0"/>
              </a:spcAft>
            </a:pPr>
            <a:endParaRPr/>
          </a:p>
        </p:txBody>
      </p:sp>
      <p:sp>
        <p:nvSpPr>
          <p:cNvPr id="4" name="Rectangle 104"/>
          <p:cNvSpPr>
            <a:spLocks noGrp="1"/>
          </p:cNvSpPr>
          <p:nvPr/>
        </p:nvSpPr>
        <p:spPr>
          <a:xfrm rot="27000000">
            <a:off x="12188112" y="0"/>
            <a:ext cx="6882046" cy="6015941"/>
          </a:xfrm>
          <a:prstGeom prst="rect">
            <a:avLst/>
          </a:prstGeom>
          <a:gradFill>
            <a:gsLst>
              <a:gs pos="0">
                <a:srgbClr val="501C5A">
                  <a:alpha val="100000"/>
                </a:srgbClr>
              </a:gs>
              <a:gs pos="100000">
                <a:srgbClr val="501C5A">
                  <a:alpha val="100000"/>
                </a:srgbClr>
              </a:gs>
            </a:gsLst>
            <a:lin ang="6600000"/>
          </a:gradFill>
          <a:ln>
            <a:noFill/>
          </a:ln>
        </p:spPr>
        <p:txBody>
          <a:bodyPr lIns="2194421" tIns="45717" rIns="91434" bIns="45717" anchor="ctr"/>
          <a:p>
            <a:endParaRPr/>
          </a:p>
        </p:txBody>
      </p:sp>
      <p:sp>
        <p:nvSpPr>
          <p:cNvPr id="5" name="Title 1"/>
          <p:cNvSpPr txBox="1">
            <a:spLocks noGrp="1"/>
          </p:cNvSpPr>
          <p:nvPr>
            <p:ph type="title"/>
          </p:nvPr>
        </p:nvSpPr>
        <p:spPr>
          <a:xfrm>
            <a:off x="507928" y="230025"/>
            <a:ext cx="11171896" cy="1163086"/>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Project Management Evolution</a:t>
            </a:r>
            <a:r>
              <a:rPr lang="en-US" sz="4800" u="none" spc="-29" baseline="0">
                <a:solidFill>
                  <a:srgbClr val="FFFFFF"/>
                </a:solidFill>
                <a:latin typeface="Segoe"/>
                <a:ea typeface="Droid Sans Fallback"/>
                <a:cs typeface="Arial"/>
              </a:rPr>
              <a:t>
</a:t>
            </a:r>
            <a:r>
              <a:rPr lang="en-US" sz="3600" u="none" spc="-29" baseline="0">
                <a:solidFill>
                  <a:srgbClr val="FFFFFF"/>
                </a:solidFill>
                <a:latin typeface="Segoe"/>
                <a:ea typeface="Droid Sans Fallback"/>
                <a:cs typeface="Arial"/>
              </a:rPr>
              <a:t>Keeping up with the times</a:t>
            </a:r>
          </a:p>
        </p:txBody>
      </p:sp>
      <p:pic>
        <p:nvPicPr>
          <p:cNvPr id="6" name="Picture 97"/>
          <p:cNvPicPr/>
          <p:nvPr/>
        </p:nvPicPr>
        <p:blipFill>
          <a:blip xmlns:r="http://schemas.openxmlformats.org/officeDocument/2006/relationships" r:embed="picId7">
            <a:alphaModFix amt="100000"/>
          </a:blip>
          <a:stretch>
            <a:fillRect/>
          </a:stretch>
        </p:blipFill>
        <p:spPr>
          <a:xfrm>
            <a:off x="498928" y="2878738"/>
            <a:ext cx="1485266" cy="1485266"/>
          </a:xfrm>
          <a:prstGeom prst="rect">
            <a:avLst/>
          </a:prstGeom>
          <a:ln>
            <a:noFill/>
          </a:ln>
        </p:spPr>
      </p:pic>
      <p:sp>
        <p:nvSpPr>
          <p:cNvPr id="7" name="Oval 60"/>
          <p:cNvSpPr>
            <a:spLocks noGrp="1"/>
          </p:cNvSpPr>
          <p:nvPr/>
        </p:nvSpPr>
        <p:spPr>
          <a:xfrm>
            <a:off x="640399" y="3019849"/>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8" name="TextBox 85"/>
          <p:cNvSpPr>
            <a:spLocks noGrp="1"/>
          </p:cNvSpPr>
          <p:nvPr/>
        </p:nvSpPr>
        <p:spPr>
          <a:xfrm>
            <a:off x="826867" y="2679671"/>
            <a:ext cx="898143" cy="69943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Segoe"/>
              </a:rPr>
              <a:t>1910s</a:t>
            </a:r>
          </a:p>
        </p:txBody>
      </p:sp>
      <p:pic>
        <p:nvPicPr>
          <p:cNvPr id="9" name="Picture 98"/>
          <p:cNvPicPr/>
          <p:nvPr/>
        </p:nvPicPr>
        <p:blipFill>
          <a:blip xmlns:r="http://schemas.openxmlformats.org/officeDocument/2006/relationships" r:embed="picId8">
            <a:alphaModFix amt="100000"/>
          </a:blip>
          <a:stretch>
            <a:fillRect/>
          </a:stretch>
        </p:blipFill>
        <p:spPr>
          <a:xfrm>
            <a:off x="2108747" y="2878738"/>
            <a:ext cx="1485266" cy="1485266"/>
          </a:xfrm>
          <a:prstGeom prst="rect">
            <a:avLst/>
          </a:prstGeom>
          <a:ln>
            <a:noFill/>
          </a:ln>
        </p:spPr>
      </p:pic>
      <p:sp>
        <p:nvSpPr>
          <p:cNvPr id="10" name="Oval 63"/>
          <p:cNvSpPr>
            <a:spLocks noGrp="1"/>
          </p:cNvSpPr>
          <p:nvPr/>
        </p:nvSpPr>
        <p:spPr>
          <a:xfrm>
            <a:off x="2249498" y="3019849"/>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1" name="TextBox 87"/>
          <p:cNvSpPr>
            <a:spLocks noGrp="1"/>
          </p:cNvSpPr>
          <p:nvPr/>
        </p:nvSpPr>
        <p:spPr>
          <a:xfrm>
            <a:off x="2424087" y="2679671"/>
            <a:ext cx="939900" cy="69943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Segoe"/>
              </a:rPr>
              <a:t>1950s</a:t>
            </a:r>
          </a:p>
        </p:txBody>
      </p:sp>
      <p:pic>
        <p:nvPicPr>
          <p:cNvPr id="12" name="Picture 99"/>
          <p:cNvPicPr/>
          <p:nvPr/>
        </p:nvPicPr>
        <p:blipFill>
          <a:blip xmlns:r="http://schemas.openxmlformats.org/officeDocument/2006/relationships" r:embed="picId9">
            <a:alphaModFix amt="100000"/>
          </a:blip>
          <a:stretch>
            <a:fillRect/>
          </a:stretch>
        </p:blipFill>
        <p:spPr>
          <a:xfrm>
            <a:off x="3718205" y="2878738"/>
            <a:ext cx="1485266" cy="1485266"/>
          </a:xfrm>
          <a:prstGeom prst="rect">
            <a:avLst/>
          </a:prstGeom>
          <a:ln>
            <a:noFill/>
          </a:ln>
        </p:spPr>
      </p:pic>
      <p:sp>
        <p:nvSpPr>
          <p:cNvPr id="13" name="Oval 64"/>
          <p:cNvSpPr>
            <a:spLocks noGrp="1"/>
          </p:cNvSpPr>
          <p:nvPr/>
        </p:nvSpPr>
        <p:spPr>
          <a:xfrm>
            <a:off x="3858596" y="3019849"/>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4" name="TextBox 88"/>
          <p:cNvSpPr>
            <a:spLocks noGrp="1"/>
          </p:cNvSpPr>
          <p:nvPr/>
        </p:nvSpPr>
        <p:spPr>
          <a:xfrm>
            <a:off x="4032825" y="2679671"/>
            <a:ext cx="926581" cy="69943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Segoe"/>
              </a:rPr>
              <a:t>1960s </a:t>
            </a:r>
          </a:p>
        </p:txBody>
      </p:sp>
      <p:pic>
        <p:nvPicPr>
          <p:cNvPr id="15" name="Picture 100"/>
          <p:cNvPicPr/>
          <p:nvPr/>
        </p:nvPicPr>
        <p:blipFill>
          <a:blip xmlns:r="http://schemas.openxmlformats.org/officeDocument/2006/relationships" r:embed="picId10">
            <a:alphaModFix amt="100000"/>
          </a:blip>
          <a:stretch>
            <a:fillRect/>
          </a:stretch>
        </p:blipFill>
        <p:spPr>
          <a:xfrm>
            <a:off x="5328024" y="2876578"/>
            <a:ext cx="1485266" cy="1485266"/>
          </a:xfrm>
          <a:prstGeom prst="rect">
            <a:avLst/>
          </a:prstGeom>
          <a:ln>
            <a:noFill/>
          </a:ln>
        </p:spPr>
      </p:pic>
      <p:sp>
        <p:nvSpPr>
          <p:cNvPr id="16" name="Oval 65"/>
          <p:cNvSpPr>
            <a:spLocks noGrp="1"/>
          </p:cNvSpPr>
          <p:nvPr/>
        </p:nvSpPr>
        <p:spPr>
          <a:xfrm>
            <a:off x="5467335" y="3019849"/>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7" name="TextBox 89"/>
          <p:cNvSpPr>
            <a:spLocks noGrp="1"/>
          </p:cNvSpPr>
          <p:nvPr/>
        </p:nvSpPr>
        <p:spPr>
          <a:xfrm>
            <a:off x="5647684" y="2679671"/>
            <a:ext cx="942060" cy="69943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Segoe"/>
              </a:rPr>
              <a:t>1970s </a:t>
            </a:r>
          </a:p>
        </p:txBody>
      </p:sp>
      <p:pic>
        <p:nvPicPr>
          <p:cNvPr id="18" name="Picture 101"/>
          <p:cNvPicPr/>
          <p:nvPr/>
        </p:nvPicPr>
        <p:blipFill>
          <a:blip xmlns:r="http://schemas.openxmlformats.org/officeDocument/2006/relationships" r:embed="picId11">
            <a:alphaModFix amt="100000"/>
          </a:blip>
          <a:stretch>
            <a:fillRect/>
          </a:stretch>
        </p:blipFill>
        <p:spPr>
          <a:xfrm>
            <a:off x="6930283" y="2876578"/>
            <a:ext cx="1485266" cy="1485266"/>
          </a:xfrm>
          <a:prstGeom prst="rect">
            <a:avLst/>
          </a:prstGeom>
          <a:ln>
            <a:noFill/>
          </a:ln>
        </p:spPr>
      </p:pic>
      <p:sp>
        <p:nvSpPr>
          <p:cNvPr id="19" name="Oval 66"/>
          <p:cNvSpPr>
            <a:spLocks noGrp="1"/>
          </p:cNvSpPr>
          <p:nvPr/>
        </p:nvSpPr>
        <p:spPr>
          <a:xfrm>
            <a:off x="7076434" y="3019849"/>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20" name="TextBox 90"/>
          <p:cNvSpPr>
            <a:spLocks noGrp="1"/>
          </p:cNvSpPr>
          <p:nvPr/>
        </p:nvSpPr>
        <p:spPr>
          <a:xfrm>
            <a:off x="7250663" y="2679671"/>
            <a:ext cx="960779" cy="69943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Segoe"/>
              </a:rPr>
              <a:t>1980s </a:t>
            </a:r>
          </a:p>
        </p:txBody>
      </p:sp>
      <p:pic>
        <p:nvPicPr>
          <p:cNvPr id="21" name="Picture 102"/>
          <p:cNvPicPr/>
          <p:nvPr/>
        </p:nvPicPr>
        <p:blipFill>
          <a:blip xmlns:r="http://schemas.openxmlformats.org/officeDocument/2006/relationships" r:embed="picId12">
            <a:alphaModFix amt="100000"/>
          </a:blip>
          <a:stretch>
            <a:fillRect/>
          </a:stretch>
        </p:blipFill>
        <p:spPr>
          <a:xfrm>
            <a:off x="8539742" y="2876578"/>
            <a:ext cx="1493905" cy="1493905"/>
          </a:xfrm>
          <a:prstGeom prst="rect">
            <a:avLst/>
          </a:prstGeom>
          <a:ln>
            <a:noFill/>
          </a:ln>
        </p:spPr>
      </p:pic>
      <p:sp>
        <p:nvSpPr>
          <p:cNvPr id="22" name="Oval 67"/>
          <p:cNvSpPr>
            <a:spLocks noGrp="1"/>
          </p:cNvSpPr>
          <p:nvPr/>
        </p:nvSpPr>
        <p:spPr>
          <a:xfrm>
            <a:off x="8685172" y="3019849"/>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23" name="TextBox 91"/>
          <p:cNvSpPr>
            <a:spLocks noGrp="1"/>
          </p:cNvSpPr>
          <p:nvPr/>
        </p:nvSpPr>
        <p:spPr>
          <a:xfrm>
            <a:off x="8889280" y="2679671"/>
            <a:ext cx="969418" cy="69943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Segoe"/>
              </a:rPr>
              <a:t>1990s</a:t>
            </a:r>
          </a:p>
        </p:txBody>
      </p:sp>
      <p:pic>
        <p:nvPicPr>
          <p:cNvPr id="24" name="Picture 103"/>
          <p:cNvPicPr/>
          <p:nvPr/>
        </p:nvPicPr>
        <p:blipFill>
          <a:blip xmlns:r="http://schemas.openxmlformats.org/officeDocument/2006/relationships" r:embed="picId13">
            <a:alphaModFix amt="100000"/>
          </a:blip>
          <a:stretch>
            <a:fillRect/>
          </a:stretch>
        </p:blipFill>
        <p:spPr>
          <a:xfrm>
            <a:off x="10149560" y="2876578"/>
            <a:ext cx="1485266" cy="1485266"/>
          </a:xfrm>
          <a:prstGeom prst="rect">
            <a:avLst/>
          </a:prstGeom>
          <a:ln>
            <a:noFill/>
          </a:ln>
        </p:spPr>
      </p:pic>
      <p:sp>
        <p:nvSpPr>
          <p:cNvPr id="25" name="Oval 68"/>
          <p:cNvSpPr>
            <a:spLocks noGrp="1"/>
          </p:cNvSpPr>
          <p:nvPr/>
        </p:nvSpPr>
        <p:spPr>
          <a:xfrm>
            <a:off x="10294271" y="3019849"/>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26" name="TextBox 93"/>
          <p:cNvSpPr>
            <a:spLocks noGrp="1"/>
          </p:cNvSpPr>
          <p:nvPr/>
        </p:nvSpPr>
        <p:spPr>
          <a:xfrm>
            <a:off x="10433582" y="2679671"/>
            <a:ext cx="900663" cy="69943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b="1" u="none" baseline="0">
                <a:solidFill>
                  <a:srgbClr val="FFFFFF"/>
                </a:solidFill>
                <a:latin typeface="Segoe"/>
              </a:rPr>
              <a:t>2000s </a:t>
            </a:r>
          </a:p>
        </p:txBody>
      </p:sp>
      <p:sp>
        <p:nvSpPr>
          <p:cNvPr id="27" name="Freeform 6"/>
          <p:cNvSpPr>
            <a:spLocks noGrp="1"/>
          </p:cNvSpPr>
          <p:nvPr/>
        </p:nvSpPr>
        <p:spPr>
          <a:xfrm>
            <a:off x="0" y="5028883"/>
            <a:ext cx="12187752" cy="1828324"/>
          </a:xfrm>
          <a:custGeom>
            <a:avLst/>
            <a:ahLst/>
            <a:gdLst/>
            <a:rect b="b" l="0" r="r" t="0"/>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a:gsLst>
              <a:gs pos="0">
                <a:srgbClr val="0E144E">
                  <a:alpha val="100000"/>
                </a:srgbClr>
              </a:gs>
              <a:gs pos="100000">
                <a:srgbClr val="0E144E">
                  <a:alpha val="100000"/>
                </a:srgbClr>
              </a:gs>
            </a:gsLst>
            <a:lin ang="0"/>
          </a:gradFill>
          <a:ln>
            <a:noFill/>
          </a:ln>
        </p:spPr>
        <p:txBody>
          <a:bodyPr lIns="0" tIns="182868" rIns="0" bIns="0" wrap="none" anchor="ctr"/>
          <a:p>
            <a:endParaRPr/>
          </a:p>
        </p:txBody>
      </p:sp>
      <p:sp>
        <p:nvSpPr>
          <p:cNvPr id="28" name="TextBox 41"/>
          <p:cNvSpPr>
            <a:spLocks noGrp="1"/>
          </p:cNvSpPr>
          <p:nvPr/>
        </p:nvSpPr>
        <p:spPr>
          <a:xfrm>
            <a:off x="402454" y="4522755"/>
            <a:ext cx="1802046" cy="1002896"/>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200" b="1" u="none" baseline="0">
                <a:solidFill>
                  <a:srgbClr val="FFFFFF"/>
                </a:solidFill>
                <a:latin typeface="Arial"/>
              </a:rPr>
              <a:t>(1861–1919)</a:t>
            </a:r>
            <a:r>
              <a:rPr strike="noStrike"/>
              <a:t>
</a:t>
            </a:r>
            <a:r>
              <a:rPr sz="1200" u="none" baseline="0">
                <a:solidFill>
                  <a:srgbClr val="FFFFFF"/>
                </a:solidFill>
                <a:latin typeface="Segoe"/>
              </a:rPr>
              <a:t>The Gantt Chart developed </a:t>
            </a:r>
            <a:r>
              <a:rPr sz="1200" u="none" baseline="0">
                <a:solidFill>
                  <a:srgbClr val="FFFFFF"/>
                </a:solidFill>
                <a:latin typeface="Segoe"/>
              </a:rPr>
              <a:t>
</a:t>
            </a:r>
            <a:r>
              <a:rPr sz="1200" u="none" baseline="0">
                <a:solidFill>
                  <a:srgbClr val="FFFFFF"/>
                </a:solidFill>
                <a:latin typeface="Segoe"/>
              </a:rPr>
              <a:t>by Henry Laurence Gantt</a:t>
            </a:r>
          </a:p>
        </p:txBody>
      </p:sp>
      <p:sp>
        <p:nvSpPr>
          <p:cNvPr id="29" name="Straight Connector 39"/>
          <p:cNvSpPr>
            <a:spLocks noGrp="1"/>
          </p:cNvSpPr>
          <p:nvPr/>
        </p:nvSpPr>
        <p:spPr>
          <a:xfrm>
            <a:off x="638239" y="3656649"/>
            <a:ext cx="0" cy="822908"/>
          </a:xfrm>
          <a:prstGeom prst="line">
            <a:avLst/>
          </a:prstGeom>
          <a:noFill/>
          <a:ln w="9359">
            <a:solidFill>
              <a:srgbClr val="00B0F0"/>
            </a:solidFill>
          </a:ln>
        </p:spPr>
        <p:txBody>
          <a:bodyPr lIns="89994" tIns="44997" rIns="89994" bIns="44997" anchor="t"/>
          <a:p>
            <a:endParaRPr/>
          </a:p>
        </p:txBody>
      </p:sp>
      <p:sp>
        <p:nvSpPr>
          <p:cNvPr id="30" name="Oval 40"/>
          <p:cNvSpPr>
            <a:spLocks noGrp="1"/>
          </p:cNvSpPr>
          <p:nvPr/>
        </p:nvSpPr>
        <p:spPr>
          <a:xfrm>
            <a:off x="596122" y="4478117"/>
            <a:ext cx="84594" cy="84594"/>
          </a:xfrm>
          <a:prstGeom prst="ellipse">
            <a:avLst/>
          </a:prstGeom>
          <a:noFill/>
          <a:ln w="9359">
            <a:solidFill>
              <a:srgbClr val="00B0F0"/>
            </a:solidFill>
          </a:ln>
        </p:spPr>
        <p:txBody>
          <a:bodyPr lIns="91434" tIns="45717" rIns="91434" bIns="45717" anchor="ctr"/>
          <a:p>
            <a:endParaRPr/>
          </a:p>
        </p:txBody>
      </p:sp>
      <p:sp>
        <p:nvSpPr>
          <p:cNvPr id="31" name="TextBox 42"/>
          <p:cNvSpPr>
            <a:spLocks noGrp="1"/>
          </p:cNvSpPr>
          <p:nvPr/>
        </p:nvSpPr>
        <p:spPr>
          <a:xfrm>
            <a:off x="1938477" y="1890960"/>
            <a:ext cx="1723211" cy="820388"/>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a:t>
            </a:r>
            <a:r>
              <a:rPr sz="1200" b="1" u="none" baseline="0">
                <a:solidFill>
                  <a:srgbClr val="FFFFFF"/>
                </a:solidFill>
                <a:latin typeface="Segoe"/>
              </a:rPr>
              <a:t>1950s)</a:t>
            </a:r>
            <a:r>
              <a:rPr strike="noStrike"/>
              <a:t>
</a:t>
            </a:r>
            <a:r>
              <a:rPr sz="1200" u="none" baseline="0">
                <a:solidFill>
                  <a:srgbClr val="FFFFFF"/>
                </a:solidFill>
                <a:latin typeface="Segoe"/>
              </a:rPr>
              <a:t>The Critical path method </a:t>
            </a:r>
            <a:r>
              <a:rPr sz="1200" u="none" baseline="0">
                <a:solidFill>
                  <a:srgbClr val="FFFFFF"/>
                </a:solidFill>
                <a:latin typeface="Segoe"/>
              </a:rPr>
              <a:t>
</a:t>
            </a:r>
            <a:r>
              <a:rPr sz="1200" u="none" baseline="0">
                <a:solidFill>
                  <a:srgbClr val="FFFFFF"/>
                </a:solidFill>
                <a:latin typeface="Segoe"/>
              </a:rPr>
              <a:t>(CPM) invented</a:t>
            </a:r>
          </a:p>
        </p:txBody>
      </p:sp>
      <p:sp>
        <p:nvSpPr>
          <p:cNvPr id="32" name="Straight Connector 53"/>
          <p:cNvSpPr>
            <a:spLocks noGrp="1"/>
          </p:cNvSpPr>
          <p:nvPr/>
        </p:nvSpPr>
        <p:spPr>
          <a:xfrm flipV="1">
            <a:off x="3322230" y="2168863"/>
            <a:ext cx="0" cy="1097210"/>
          </a:xfrm>
          <a:prstGeom prst="line">
            <a:avLst/>
          </a:prstGeom>
          <a:noFill/>
          <a:ln w="9359">
            <a:solidFill>
              <a:srgbClr val="00B0F0"/>
            </a:solidFill>
          </a:ln>
        </p:spPr>
        <p:txBody>
          <a:bodyPr lIns="89994" tIns="44997" rIns="89994" bIns="44997" anchor="t"/>
          <a:p>
            <a:endParaRPr/>
          </a:p>
        </p:txBody>
      </p:sp>
      <p:sp>
        <p:nvSpPr>
          <p:cNvPr id="33" name="Oval 54"/>
          <p:cNvSpPr>
            <a:spLocks noGrp="1"/>
          </p:cNvSpPr>
          <p:nvPr/>
        </p:nvSpPr>
        <p:spPr>
          <a:xfrm>
            <a:off x="3279753" y="2083908"/>
            <a:ext cx="84594" cy="84594"/>
          </a:xfrm>
          <a:prstGeom prst="ellipse">
            <a:avLst/>
          </a:prstGeom>
          <a:noFill/>
          <a:ln w="9359">
            <a:solidFill>
              <a:srgbClr val="00B0F0"/>
            </a:solidFill>
          </a:ln>
        </p:spPr>
        <p:txBody>
          <a:bodyPr lIns="91434" tIns="45717" rIns="91434" bIns="45717" anchor="ctr"/>
          <a:p>
            <a:endParaRPr/>
          </a:p>
        </p:txBody>
      </p:sp>
      <p:sp>
        <p:nvSpPr>
          <p:cNvPr id="34" name="TextBox 43"/>
          <p:cNvSpPr>
            <a:spLocks noGrp="1"/>
          </p:cNvSpPr>
          <p:nvPr/>
        </p:nvSpPr>
        <p:spPr>
          <a:xfrm>
            <a:off x="4000428" y="4522755"/>
            <a:ext cx="2131065" cy="1002176"/>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a:t>
            </a:r>
            <a:r>
              <a:rPr sz="1200" b="1" u="none" baseline="0">
                <a:solidFill>
                  <a:srgbClr val="FFFFFF"/>
                </a:solidFill>
                <a:latin typeface="Segoe"/>
              </a:rPr>
              <a:t>1958)</a:t>
            </a:r>
            <a:r>
              <a:rPr strike="noStrike"/>
              <a:t>
</a:t>
            </a:r>
            <a:r>
              <a:rPr sz="1200" u="none" baseline="0">
                <a:solidFill>
                  <a:srgbClr val="FFFFFF"/>
                </a:solidFill>
                <a:latin typeface="Segoe"/>
              </a:rPr>
              <a:t>The Program Evaluation and Review Technique (PERT) </a:t>
            </a:r>
            <a:r>
              <a:rPr sz="1200" u="none" baseline="0">
                <a:solidFill>
                  <a:srgbClr val="FFFFFF"/>
                </a:solidFill>
                <a:latin typeface="Segoe"/>
              </a:rPr>
              <a:t>
</a:t>
            </a:r>
            <a:r>
              <a:rPr sz="1200" u="none" baseline="0">
                <a:solidFill>
                  <a:srgbClr val="FFFFFF"/>
                </a:solidFill>
                <a:latin typeface="Segoe"/>
              </a:rPr>
              <a:t>method invented</a:t>
            </a:r>
          </a:p>
        </p:txBody>
      </p:sp>
      <p:sp>
        <p:nvSpPr>
          <p:cNvPr id="35" name="Straight Connector 59"/>
          <p:cNvSpPr>
            <a:spLocks noGrp="1"/>
          </p:cNvSpPr>
          <p:nvPr/>
        </p:nvSpPr>
        <p:spPr>
          <a:xfrm>
            <a:off x="4279770" y="4186176"/>
            <a:ext cx="0" cy="274302"/>
          </a:xfrm>
          <a:prstGeom prst="line">
            <a:avLst/>
          </a:prstGeom>
          <a:noFill/>
          <a:ln w="9359">
            <a:solidFill>
              <a:srgbClr val="00B0F0"/>
            </a:solidFill>
          </a:ln>
        </p:spPr>
        <p:txBody>
          <a:bodyPr lIns="89994" tIns="44997" rIns="89994" bIns="44997" anchor="t"/>
          <a:p>
            <a:endParaRPr/>
          </a:p>
        </p:txBody>
      </p:sp>
      <p:sp>
        <p:nvSpPr>
          <p:cNvPr id="36" name="Oval 61"/>
          <p:cNvSpPr>
            <a:spLocks noGrp="1"/>
          </p:cNvSpPr>
          <p:nvPr/>
        </p:nvSpPr>
        <p:spPr>
          <a:xfrm>
            <a:off x="4237653" y="4459039"/>
            <a:ext cx="84594" cy="84594"/>
          </a:xfrm>
          <a:prstGeom prst="ellipse">
            <a:avLst/>
          </a:prstGeom>
          <a:noFill/>
          <a:ln w="9359">
            <a:solidFill>
              <a:srgbClr val="00B0F0"/>
            </a:solidFill>
          </a:ln>
        </p:spPr>
        <p:txBody>
          <a:bodyPr lIns="91434" tIns="45717" rIns="91434" bIns="45717" anchor="ctr"/>
          <a:p>
            <a:endParaRPr/>
          </a:p>
        </p:txBody>
      </p:sp>
      <p:sp>
        <p:nvSpPr>
          <p:cNvPr id="37" name="TextBox 44"/>
          <p:cNvSpPr>
            <a:spLocks noGrp="1"/>
          </p:cNvSpPr>
          <p:nvPr/>
        </p:nvSpPr>
        <p:spPr>
          <a:xfrm>
            <a:off x="5720759" y="1983835"/>
            <a:ext cx="2589676" cy="637879"/>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a:t>
            </a:r>
            <a:r>
              <a:rPr sz="1200" b="1" u="none" baseline="0">
                <a:solidFill>
                  <a:srgbClr val="FFFFFF"/>
                </a:solidFill>
                <a:latin typeface="Segoe"/>
              </a:rPr>
              <a:t>1969)</a:t>
            </a:r>
            <a:r>
              <a:rPr strike="noStrike"/>
              <a:t>
</a:t>
            </a:r>
            <a:r>
              <a:rPr sz="1200" u="none" baseline="0">
                <a:solidFill>
                  <a:srgbClr val="FFFFFF"/>
                </a:solidFill>
                <a:latin typeface="Segoe"/>
              </a:rPr>
              <a:t>Project Management Institute (PMI) established</a:t>
            </a:r>
          </a:p>
        </p:txBody>
      </p:sp>
      <p:sp>
        <p:nvSpPr>
          <p:cNvPr id="38" name="Straight Connector 70"/>
          <p:cNvSpPr>
            <a:spLocks noGrp="1"/>
          </p:cNvSpPr>
          <p:nvPr/>
        </p:nvSpPr>
        <p:spPr>
          <a:xfrm flipV="1">
            <a:off x="5706360" y="2168863"/>
            <a:ext cx="0" cy="1005776"/>
          </a:xfrm>
          <a:prstGeom prst="line">
            <a:avLst/>
          </a:prstGeom>
          <a:noFill/>
          <a:ln w="9359">
            <a:solidFill>
              <a:srgbClr val="00B0F0"/>
            </a:solidFill>
          </a:ln>
        </p:spPr>
        <p:txBody>
          <a:bodyPr lIns="89994" tIns="44997" rIns="89994" bIns="44997" anchor="t"/>
          <a:p>
            <a:endParaRPr/>
          </a:p>
        </p:txBody>
      </p:sp>
      <p:sp>
        <p:nvSpPr>
          <p:cNvPr id="39" name="Oval 71"/>
          <p:cNvSpPr>
            <a:spLocks noGrp="1"/>
          </p:cNvSpPr>
          <p:nvPr/>
        </p:nvSpPr>
        <p:spPr>
          <a:xfrm>
            <a:off x="5663883" y="2083908"/>
            <a:ext cx="84594" cy="84594"/>
          </a:xfrm>
          <a:prstGeom prst="ellipse">
            <a:avLst/>
          </a:prstGeom>
          <a:noFill/>
          <a:ln w="9359">
            <a:solidFill>
              <a:srgbClr val="00B0F0"/>
            </a:solidFill>
          </a:ln>
        </p:spPr>
        <p:txBody>
          <a:bodyPr lIns="91434" tIns="45717" rIns="91434" bIns="45717" anchor="ctr"/>
          <a:p>
            <a:endParaRPr/>
          </a:p>
        </p:txBody>
      </p:sp>
      <p:sp>
        <p:nvSpPr>
          <p:cNvPr id="40" name="TextBox 45"/>
          <p:cNvSpPr>
            <a:spLocks noGrp="1"/>
          </p:cNvSpPr>
          <p:nvPr/>
        </p:nvSpPr>
        <p:spPr>
          <a:xfrm>
            <a:off x="6580025" y="4522755"/>
            <a:ext cx="1949637" cy="927301"/>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(1975)</a:t>
            </a:r>
            <a:r>
              <a:rPr strike="noStrike"/>
              <a:t>
</a:t>
            </a:r>
            <a:r>
              <a:rPr sz="1100" u="none" baseline="0">
                <a:solidFill>
                  <a:srgbClr val="FFFFFF"/>
                </a:solidFill>
                <a:latin typeface="Segoe"/>
              </a:rPr>
              <a:t>PROMPTII methodology </a:t>
            </a:r>
            <a:r>
              <a:rPr sz="1100" u="none" baseline="0">
                <a:solidFill>
                  <a:srgbClr val="FFFFFF"/>
                </a:solidFill>
                <a:latin typeface="Segoe"/>
              </a:rPr>
              <a:t>
</a:t>
            </a:r>
            <a:r>
              <a:rPr sz="1100" u="none" baseline="0">
                <a:solidFill>
                  <a:srgbClr val="FFFFFF"/>
                </a:solidFill>
                <a:latin typeface="Segoe"/>
              </a:rPr>
              <a:t>created by Simpact  Systems </a:t>
            </a:r>
            <a:r>
              <a:rPr sz="1100" u="none" baseline="0">
                <a:solidFill>
                  <a:srgbClr val="FFFFFF"/>
                </a:solidFill>
                <a:latin typeface="Segoe"/>
              </a:rPr>
              <a:t>
</a:t>
            </a:r>
          </a:p>
        </p:txBody>
      </p:sp>
      <p:sp>
        <p:nvSpPr>
          <p:cNvPr id="41" name="Straight Connector 72"/>
          <p:cNvSpPr>
            <a:spLocks noGrp="1"/>
          </p:cNvSpPr>
          <p:nvPr/>
        </p:nvSpPr>
        <p:spPr>
          <a:xfrm>
            <a:off x="6861167" y="3647290"/>
            <a:ext cx="0" cy="822908"/>
          </a:xfrm>
          <a:prstGeom prst="line">
            <a:avLst/>
          </a:prstGeom>
          <a:noFill/>
          <a:ln w="9359">
            <a:solidFill>
              <a:srgbClr val="00B0F0"/>
            </a:solidFill>
          </a:ln>
        </p:spPr>
        <p:txBody>
          <a:bodyPr lIns="89994" tIns="44997" rIns="89994" bIns="44997" anchor="t"/>
          <a:p>
            <a:endParaRPr/>
          </a:p>
        </p:txBody>
      </p:sp>
      <p:sp>
        <p:nvSpPr>
          <p:cNvPr id="42" name="Oval 73"/>
          <p:cNvSpPr>
            <a:spLocks noGrp="1"/>
          </p:cNvSpPr>
          <p:nvPr/>
        </p:nvSpPr>
        <p:spPr>
          <a:xfrm>
            <a:off x="6818690" y="4468758"/>
            <a:ext cx="84594" cy="84594"/>
          </a:xfrm>
          <a:prstGeom prst="ellipse">
            <a:avLst/>
          </a:prstGeom>
          <a:noFill/>
          <a:ln w="9359">
            <a:solidFill>
              <a:srgbClr val="00B0F0"/>
            </a:solidFill>
          </a:ln>
        </p:spPr>
        <p:txBody>
          <a:bodyPr lIns="91434" tIns="45717" rIns="91434" bIns="45717" anchor="ctr"/>
          <a:p>
            <a:endParaRPr/>
          </a:p>
        </p:txBody>
      </p:sp>
      <p:sp>
        <p:nvSpPr>
          <p:cNvPr id="43" name="TextBox 48"/>
          <p:cNvSpPr>
            <a:spLocks noGrp="1"/>
          </p:cNvSpPr>
          <p:nvPr/>
        </p:nvSpPr>
        <p:spPr>
          <a:xfrm>
            <a:off x="8563860" y="2321853"/>
            <a:ext cx="1913639" cy="637159"/>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a:t>
            </a:r>
            <a:r>
              <a:rPr sz="1200" b="1" u="none" baseline="0">
                <a:solidFill>
                  <a:srgbClr val="FFFFFF"/>
                </a:solidFill>
                <a:latin typeface="Segoe"/>
              </a:rPr>
              <a:t>1986)</a:t>
            </a:r>
            <a:r>
              <a:rPr strike="noStrike"/>
              <a:t>
</a:t>
            </a:r>
            <a:r>
              <a:rPr sz="1200" u="none" baseline="0">
                <a:solidFill>
                  <a:srgbClr val="FFFFFF"/>
                </a:solidFill>
                <a:latin typeface="Segoe"/>
              </a:rPr>
              <a:t>Six Sigma Methodology</a:t>
            </a:r>
          </a:p>
        </p:txBody>
      </p:sp>
      <p:sp>
        <p:nvSpPr>
          <p:cNvPr id="44" name="Straight Connector 74"/>
          <p:cNvSpPr>
            <a:spLocks noGrp="1"/>
          </p:cNvSpPr>
          <p:nvPr/>
        </p:nvSpPr>
        <p:spPr>
          <a:xfrm flipV="1">
            <a:off x="8563500" y="2492482"/>
            <a:ext cx="0" cy="1097210"/>
          </a:xfrm>
          <a:prstGeom prst="line">
            <a:avLst/>
          </a:prstGeom>
          <a:noFill/>
          <a:ln w="9359">
            <a:solidFill>
              <a:srgbClr val="00B0F0"/>
            </a:solidFill>
          </a:ln>
        </p:spPr>
        <p:txBody>
          <a:bodyPr lIns="89994" tIns="44997" rIns="89994" bIns="44997" anchor="t"/>
          <a:p>
            <a:endParaRPr/>
          </a:p>
        </p:txBody>
      </p:sp>
      <p:sp>
        <p:nvSpPr>
          <p:cNvPr id="45" name="Oval 75"/>
          <p:cNvSpPr>
            <a:spLocks noGrp="1"/>
          </p:cNvSpPr>
          <p:nvPr/>
        </p:nvSpPr>
        <p:spPr>
          <a:xfrm>
            <a:off x="8521383" y="2407528"/>
            <a:ext cx="84594" cy="84594"/>
          </a:xfrm>
          <a:prstGeom prst="ellipse">
            <a:avLst/>
          </a:prstGeom>
          <a:noFill/>
          <a:ln w="9359">
            <a:solidFill>
              <a:srgbClr val="00B0F0"/>
            </a:solidFill>
          </a:ln>
        </p:spPr>
        <p:txBody>
          <a:bodyPr lIns="91434" tIns="45717" rIns="91434" bIns="45717" anchor="ctr"/>
          <a:p>
            <a:endParaRPr/>
          </a:p>
        </p:txBody>
      </p:sp>
      <p:sp>
        <p:nvSpPr>
          <p:cNvPr id="46" name="TextBox 46"/>
          <p:cNvSpPr>
            <a:spLocks noGrp="1"/>
          </p:cNvSpPr>
          <p:nvPr/>
        </p:nvSpPr>
        <p:spPr>
          <a:xfrm>
            <a:off x="8409430" y="4522755"/>
            <a:ext cx="1913639" cy="820388"/>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200" b="1" u="none" baseline="0">
                <a:solidFill>
                  <a:srgbClr val="FFFFFF"/>
                </a:solidFill>
                <a:latin typeface="Segoe"/>
              </a:rPr>
              <a:t>(1987)</a:t>
            </a:r>
            <a:r>
              <a:rPr strike="noStrike"/>
              <a:t>
</a:t>
            </a:r>
            <a:r>
              <a:rPr sz="1200" u="none" baseline="0">
                <a:solidFill>
                  <a:srgbClr val="FFFFFF"/>
                </a:solidFill>
                <a:latin typeface="Segoe"/>
              </a:rPr>
              <a:t>First PMBOK</a:t>
            </a:r>
            <a:r>
              <a:rPr sz="1200" u="none" baseline="0">
                <a:solidFill>
                  <a:srgbClr val="FFFFFF"/>
                </a:solidFill>
                <a:latin typeface="Segoe"/>
              </a:rPr>
              <a:t>
</a:t>
            </a:r>
            <a:r>
              <a:rPr sz="1200" u="none" baseline="0">
                <a:solidFill>
                  <a:srgbClr val="FFFFFF"/>
                </a:solidFill>
                <a:latin typeface="Segoe"/>
              </a:rPr>
              <a:t> Guide published </a:t>
            </a:r>
            <a:r>
              <a:rPr sz="1200" u="none" baseline="0">
                <a:solidFill>
                  <a:srgbClr val="FFFFFF"/>
                </a:solidFill>
                <a:latin typeface="Segoe"/>
              </a:rPr>
              <a:t>
</a:t>
            </a:r>
          </a:p>
        </p:txBody>
      </p:sp>
      <p:sp>
        <p:nvSpPr>
          <p:cNvPr id="47" name="Straight Connector 77"/>
          <p:cNvSpPr>
            <a:spLocks noGrp="1"/>
          </p:cNvSpPr>
          <p:nvPr/>
        </p:nvSpPr>
        <p:spPr>
          <a:xfrm>
            <a:off x="8689852" y="3637570"/>
            <a:ext cx="0" cy="822908"/>
          </a:xfrm>
          <a:prstGeom prst="line">
            <a:avLst/>
          </a:prstGeom>
          <a:noFill/>
          <a:ln w="9359">
            <a:solidFill>
              <a:srgbClr val="00B0F0"/>
            </a:solidFill>
          </a:ln>
        </p:spPr>
        <p:txBody>
          <a:bodyPr lIns="89994" tIns="44997" rIns="89994" bIns="44997" anchor="t"/>
          <a:p>
            <a:endParaRPr/>
          </a:p>
        </p:txBody>
      </p:sp>
      <p:sp>
        <p:nvSpPr>
          <p:cNvPr id="48" name="Oval 78"/>
          <p:cNvSpPr>
            <a:spLocks noGrp="1"/>
          </p:cNvSpPr>
          <p:nvPr/>
        </p:nvSpPr>
        <p:spPr>
          <a:xfrm>
            <a:off x="8647375" y="4459039"/>
            <a:ext cx="84594" cy="84594"/>
          </a:xfrm>
          <a:prstGeom prst="ellipse">
            <a:avLst/>
          </a:prstGeom>
          <a:noFill/>
          <a:ln w="9359">
            <a:solidFill>
              <a:srgbClr val="00B0F0"/>
            </a:solidFill>
          </a:ln>
        </p:spPr>
        <p:txBody>
          <a:bodyPr lIns="91434" tIns="45717" rIns="91434" bIns="45717" anchor="ctr"/>
          <a:p>
            <a:endParaRPr/>
          </a:p>
        </p:txBody>
      </p:sp>
      <p:sp>
        <p:nvSpPr>
          <p:cNvPr id="49" name="TextBox 47"/>
          <p:cNvSpPr>
            <a:spLocks noGrp="1"/>
          </p:cNvSpPr>
          <p:nvPr/>
        </p:nvSpPr>
        <p:spPr>
          <a:xfrm>
            <a:off x="9036150" y="1264600"/>
            <a:ext cx="2735467" cy="820388"/>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200" b="1" u="none" baseline="0">
                <a:solidFill>
                  <a:srgbClr val="FFFFFF"/>
                </a:solidFill>
                <a:latin typeface="Segoe"/>
              </a:rPr>
              <a:t>(1989)</a:t>
            </a:r>
            <a:r>
              <a:rPr strike="noStrike"/>
              <a:t>
</a:t>
            </a:r>
            <a:r>
              <a:rPr sz="1200" u="none" baseline="0">
                <a:solidFill>
                  <a:srgbClr val="FFFFFF"/>
                </a:solidFill>
                <a:latin typeface="Segoe"/>
              </a:rPr>
              <a:t>PRINCE method derived from PROMPTII is published by the U.K. Government</a:t>
            </a:r>
          </a:p>
        </p:txBody>
      </p:sp>
      <p:sp>
        <p:nvSpPr>
          <p:cNvPr id="50" name="Straight Connector 79"/>
          <p:cNvSpPr>
            <a:spLocks noGrp="1"/>
          </p:cNvSpPr>
          <p:nvPr/>
        </p:nvSpPr>
        <p:spPr>
          <a:xfrm flipV="1">
            <a:off x="9027151" y="1435229"/>
            <a:ext cx="0" cy="914342"/>
          </a:xfrm>
          <a:prstGeom prst="line">
            <a:avLst/>
          </a:prstGeom>
          <a:noFill/>
          <a:ln w="9359">
            <a:solidFill>
              <a:srgbClr val="00B0F0"/>
            </a:solidFill>
          </a:ln>
        </p:spPr>
        <p:txBody>
          <a:bodyPr lIns="89994" tIns="44997" rIns="89994" bIns="44997" anchor="t"/>
          <a:p>
            <a:endParaRPr/>
          </a:p>
        </p:txBody>
      </p:sp>
      <p:sp>
        <p:nvSpPr>
          <p:cNvPr id="51" name="Oval 80"/>
          <p:cNvSpPr>
            <a:spLocks noGrp="1"/>
          </p:cNvSpPr>
          <p:nvPr/>
        </p:nvSpPr>
        <p:spPr>
          <a:xfrm>
            <a:off x="8984674" y="1350634"/>
            <a:ext cx="84594" cy="84594"/>
          </a:xfrm>
          <a:prstGeom prst="ellipse">
            <a:avLst/>
          </a:prstGeom>
          <a:noFill/>
          <a:ln w="9359">
            <a:solidFill>
              <a:srgbClr val="00B0F0"/>
            </a:solidFill>
          </a:ln>
        </p:spPr>
        <p:txBody>
          <a:bodyPr lIns="91434" tIns="45717" rIns="91434" bIns="45717" anchor="ctr"/>
          <a:p>
            <a:endParaRPr/>
          </a:p>
        </p:txBody>
      </p:sp>
      <p:sp>
        <p:nvSpPr>
          <p:cNvPr id="52" name="TextBox 50"/>
          <p:cNvSpPr>
            <a:spLocks noGrp="1"/>
          </p:cNvSpPr>
          <p:nvPr/>
        </p:nvSpPr>
        <p:spPr>
          <a:xfrm>
            <a:off x="10280952" y="2216380"/>
            <a:ext cx="2386289" cy="455371"/>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200" b="1" u="none" baseline="0">
                <a:solidFill>
                  <a:srgbClr val="FFFFFF"/>
                </a:solidFill>
                <a:latin typeface="Segoe"/>
              </a:rPr>
              <a:t>(2000) </a:t>
            </a:r>
            <a:r>
              <a:rPr sz="1200" u="none" baseline="0">
                <a:solidFill>
                  <a:srgbClr val="FFFFFF"/>
                </a:solidFill>
                <a:latin typeface="Segoe"/>
              </a:rPr>
              <a:t>Portfolio </a:t>
            </a:r>
            <a:r>
              <a:rPr strike="noStrike"/>
              <a:t>
</a:t>
            </a:r>
            <a:r>
              <a:rPr sz="1200" u="none" baseline="0">
                <a:solidFill>
                  <a:srgbClr val="FFFFFF"/>
                </a:solidFill>
                <a:latin typeface="Segoe"/>
              </a:rPr>
              <a:t>Management Techniques </a:t>
            </a:r>
          </a:p>
        </p:txBody>
      </p:sp>
      <p:sp>
        <p:nvSpPr>
          <p:cNvPr id="53" name="Straight Connector 84"/>
          <p:cNvSpPr>
            <a:spLocks noGrp="1"/>
          </p:cNvSpPr>
          <p:nvPr/>
        </p:nvSpPr>
        <p:spPr>
          <a:xfrm flipV="1">
            <a:off x="11313007" y="2682910"/>
            <a:ext cx="0" cy="502888"/>
          </a:xfrm>
          <a:prstGeom prst="line">
            <a:avLst/>
          </a:prstGeom>
          <a:noFill/>
          <a:ln w="9359">
            <a:solidFill>
              <a:srgbClr val="00B0F0"/>
            </a:solidFill>
          </a:ln>
        </p:spPr>
        <p:txBody>
          <a:bodyPr lIns="89994" tIns="44997" rIns="89994" bIns="44997" anchor="t"/>
          <a:p>
            <a:endParaRPr/>
          </a:p>
        </p:txBody>
      </p:sp>
      <p:sp>
        <p:nvSpPr>
          <p:cNvPr id="54" name="Oval 86"/>
          <p:cNvSpPr>
            <a:spLocks noGrp="1"/>
          </p:cNvSpPr>
          <p:nvPr/>
        </p:nvSpPr>
        <p:spPr>
          <a:xfrm>
            <a:off x="11270530" y="2598316"/>
            <a:ext cx="84594" cy="84594"/>
          </a:xfrm>
          <a:prstGeom prst="ellipse">
            <a:avLst/>
          </a:prstGeom>
          <a:noFill/>
          <a:ln w="9359">
            <a:solidFill>
              <a:srgbClr val="00B0F0"/>
            </a:solidFill>
          </a:ln>
        </p:spPr>
        <p:txBody>
          <a:bodyPr lIns="91434" tIns="45717" rIns="91434" bIns="45717" anchor="ctr"/>
          <a:p>
            <a:endParaRPr/>
          </a:p>
        </p:txBody>
      </p:sp>
      <p:sp>
        <p:nvSpPr>
          <p:cNvPr id="55" name="TextBox 49"/>
          <p:cNvSpPr>
            <a:spLocks noGrp="1"/>
          </p:cNvSpPr>
          <p:nvPr/>
        </p:nvSpPr>
        <p:spPr>
          <a:xfrm>
            <a:off x="9836020" y="4522755"/>
            <a:ext cx="1913639" cy="637879"/>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a:t>
            </a:r>
            <a:r>
              <a:rPr sz="1200" b="1" u="none" baseline="0">
                <a:solidFill>
                  <a:srgbClr val="FFFFFF"/>
                </a:solidFill>
                <a:latin typeface="Segoe"/>
              </a:rPr>
              <a:t>1995)</a:t>
            </a:r>
            <a:r>
              <a:rPr strike="noStrike"/>
              <a:t>
</a:t>
            </a:r>
            <a:r>
              <a:rPr sz="1200" u="none" baseline="0">
                <a:solidFill>
                  <a:srgbClr val="FFFFFF"/>
                </a:solidFill>
                <a:latin typeface="Segoe"/>
              </a:rPr>
              <a:t>Agile Project Management </a:t>
            </a:r>
          </a:p>
        </p:txBody>
      </p:sp>
      <p:sp>
        <p:nvSpPr>
          <p:cNvPr id="56" name="Straight Connector 92"/>
          <p:cNvSpPr>
            <a:spLocks noGrp="1"/>
          </p:cNvSpPr>
          <p:nvPr/>
        </p:nvSpPr>
        <p:spPr>
          <a:xfrm>
            <a:off x="10108883" y="3637570"/>
            <a:ext cx="0" cy="822908"/>
          </a:xfrm>
          <a:prstGeom prst="line">
            <a:avLst/>
          </a:prstGeom>
          <a:noFill/>
          <a:ln w="9359">
            <a:solidFill>
              <a:srgbClr val="00B0F0"/>
            </a:solidFill>
          </a:ln>
        </p:spPr>
        <p:txBody>
          <a:bodyPr lIns="89994" tIns="44997" rIns="89994" bIns="44997" anchor="t"/>
          <a:p>
            <a:endParaRPr/>
          </a:p>
        </p:txBody>
      </p:sp>
      <p:sp>
        <p:nvSpPr>
          <p:cNvPr id="57" name="Oval 94"/>
          <p:cNvSpPr>
            <a:spLocks noGrp="1"/>
          </p:cNvSpPr>
          <p:nvPr/>
        </p:nvSpPr>
        <p:spPr>
          <a:xfrm>
            <a:off x="10066405" y="4459039"/>
            <a:ext cx="84594" cy="84594"/>
          </a:xfrm>
          <a:prstGeom prst="ellipse">
            <a:avLst/>
          </a:prstGeom>
          <a:noFill/>
          <a:ln w="9359">
            <a:solidFill>
              <a:srgbClr val="00B0F0"/>
            </a:solidFill>
          </a:ln>
        </p:spPr>
        <p:txBody>
          <a:bodyPr lIns="91434" tIns="45717" rIns="91434" bIns="45717" anchor="ctr"/>
          <a:p>
            <a:endParaRPr/>
          </a:p>
        </p:txBody>
      </p:sp>
      <p:sp>
        <p:nvSpPr>
          <p:cNvPr id="58" name="TextBox 96"/>
          <p:cNvSpPr>
            <a:spLocks noGrp="1"/>
          </p:cNvSpPr>
          <p:nvPr/>
        </p:nvSpPr>
        <p:spPr>
          <a:xfrm>
            <a:off x="3501139" y="1896000"/>
            <a:ext cx="1723211" cy="820388"/>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100" b="1" u="none" baseline="0">
                <a:solidFill>
                  <a:srgbClr val="FFFFFF"/>
                </a:solidFill>
                <a:latin typeface="Segoe"/>
              </a:rPr>
              <a:t>(</a:t>
            </a:r>
            <a:r>
              <a:rPr sz="1200" b="1" u="none" baseline="0">
                <a:solidFill>
                  <a:srgbClr val="FFFFFF"/>
                </a:solidFill>
                <a:latin typeface="Segoe"/>
              </a:rPr>
              <a:t>1960s)</a:t>
            </a:r>
            <a:r>
              <a:rPr strike="noStrike"/>
              <a:t>
</a:t>
            </a:r>
            <a:r>
              <a:rPr sz="1200" u="none" baseline="0">
                <a:solidFill>
                  <a:srgbClr val="FFFFFF"/>
                </a:solidFill>
                <a:latin typeface="Segoe"/>
              </a:rPr>
              <a:t>Earned Value Management </a:t>
            </a:r>
            <a:r>
              <a:rPr strike="noStrike"/>
              <a:t>
</a:t>
            </a:r>
            <a:r>
              <a:rPr sz="1200" u="none" baseline="0">
                <a:solidFill>
                  <a:srgbClr val="FFFFFF"/>
                </a:solidFill>
                <a:latin typeface="Segoe"/>
              </a:rPr>
              <a:t>(EVM) </a:t>
            </a:r>
          </a:p>
        </p:txBody>
      </p:sp>
      <p:sp>
        <p:nvSpPr>
          <p:cNvPr id="59" name="Straight Connector 107"/>
          <p:cNvSpPr>
            <a:spLocks noGrp="1"/>
          </p:cNvSpPr>
          <p:nvPr/>
        </p:nvSpPr>
        <p:spPr>
          <a:xfrm flipV="1">
            <a:off x="4884532" y="2173903"/>
            <a:ext cx="0" cy="1097210"/>
          </a:xfrm>
          <a:prstGeom prst="line">
            <a:avLst/>
          </a:prstGeom>
          <a:noFill/>
          <a:ln w="9359">
            <a:solidFill>
              <a:srgbClr val="00B0F0"/>
            </a:solidFill>
          </a:ln>
        </p:spPr>
        <p:txBody>
          <a:bodyPr lIns="89994" tIns="44997" rIns="89994" bIns="44997" anchor="t"/>
          <a:p>
            <a:endParaRPr/>
          </a:p>
        </p:txBody>
      </p:sp>
      <p:sp>
        <p:nvSpPr>
          <p:cNvPr id="60" name="Oval 108"/>
          <p:cNvSpPr>
            <a:spLocks noGrp="1"/>
          </p:cNvSpPr>
          <p:nvPr/>
        </p:nvSpPr>
        <p:spPr>
          <a:xfrm>
            <a:off x="4842414" y="2088948"/>
            <a:ext cx="84594" cy="84594"/>
          </a:xfrm>
          <a:prstGeom prst="ellipse">
            <a:avLst/>
          </a:prstGeom>
          <a:noFill/>
          <a:ln w="9359">
            <a:solidFill>
              <a:srgbClr val="00B0F0"/>
            </a:solidFill>
          </a:ln>
        </p:spPr>
        <p:txBody>
          <a:bodyPr lIns="91434" tIns="45717" rIns="91434" bIns="45717" anchor="ctr"/>
          <a:p>
            <a:endParaRPr/>
          </a:p>
        </p:txBody>
      </p:sp>
    </p:spTree>
  </p:cSld>
  <p:transition spd="fast" advClick="1">
    <p:fade thruBlk="1"/>
  </p:transition>
  <p:timing>
    <p:tnLst>
      <p:par>
        <p:cTn nodeType="tmRoot" id="1" dur="indefinite" restart="never"/>
      </p:par>
    </p:tnLst>
  </p:timing>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In Our Lifetime…  Technology has fueled recent evolution">
    <p:spTree>
      <p:nvGrpSpPr>
        <p:cNvPr name="noGroup" id="1"/>
        <p:cNvGrpSpPr/>
        <p:nvPr/>
      </p:nvGrpSpPr>
      <p:grpSpPr>
        <a:xfrm>
          <a:off x="0" y="0"/>
          <a:ext cx="0" cy="0"/>
          <a:chOff x="0" y="0"/>
          <a:chExt cx="0" cy="0"/>
        </a:xfrm>
      </p:grpSpPr>
      <p:sp>
        <p:nvSpPr>
          <p:cNvPr id="2" name="Oval 86"/>
          <p:cNvSpPr>
            <a:spLocks noGrp="1"/>
          </p:cNvSpPr>
          <p:nvPr/>
        </p:nvSpPr>
        <p:spPr>
          <a:xfrm>
            <a:off x="2170303" y="3471261"/>
            <a:ext cx="1213123" cy="1213123"/>
          </a:xfrm>
          <a:prstGeom prst="ellipse">
            <a:avLst/>
          </a:prstGeom>
          <a:gradFill>
            <a:gsLst>
              <a:gs pos="0">
                <a:srgbClr val="6F98DB">
                  <a:alpha val="100000"/>
                </a:srgbClr>
              </a:gs>
              <a:gs pos="100000">
                <a:srgbClr val="213D75">
                  <a:alpha val="100000"/>
                </a:srgbClr>
              </a:gs>
            </a:gsLst>
            <a:lin ang="16200000"/>
          </a:gradFill>
          <a:ln w="3239">
            <a:solidFill>
              <a:srgbClr val="62A9FE">
                <a:alpha val="39000"/>
              </a:srgbClr>
            </a:solidFill>
          </a:ln>
        </p:spPr>
        <p:txBody>
          <a:bodyPr lIns="91434" tIns="45717" rIns="91434" bIns="45717" anchor="t"/>
          <a:p>
            <a:endParaRPr/>
          </a:p>
        </p:txBody>
      </p:sp>
      <p:pic>
        <p:nvPicPr>
          <p:cNvPr id="3" name="Picture 87"/>
          <p:cNvPicPr/>
          <p:nvPr/>
        </p:nvPicPr>
        <p:blipFill>
          <a:blip xmlns:r="http://schemas.openxmlformats.org/officeDocument/2006/relationships" r:embed="picId14">
            <a:alphaModFix amt="100000"/>
          </a:blip>
          <a:stretch>
            <a:fillRect/>
          </a:stretch>
        </p:blipFill>
        <p:spPr>
          <a:xfrm>
            <a:off x="2002913" y="3308911"/>
            <a:ext cx="1566981" cy="1566981"/>
          </a:xfrm>
          <a:prstGeom prst="rect">
            <a:avLst/>
          </a:prstGeom>
          <a:ln>
            <a:noFill/>
          </a:ln>
        </p:spPr>
      </p:pic>
      <p:sp>
        <p:nvSpPr>
          <p:cNvPr id="4" name="TextBox 84"/>
          <p:cNvSpPr>
            <a:spLocks noGrp="1"/>
          </p:cNvSpPr>
          <p:nvPr/>
        </p:nvSpPr>
        <p:spPr>
          <a:xfrm>
            <a:off x="2353171" y="3160240"/>
            <a:ext cx="853506" cy="332979"/>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1600" b="1" u="none" spc="-29" baseline="0">
                <a:solidFill>
                  <a:srgbClr val="FFFFB9"/>
                </a:solidFill>
                <a:latin typeface="Segoe"/>
                <a:cs typeface="Arial"/>
              </a:rPr>
              <a:t>1980</a:t>
            </a:r>
          </a:p>
        </p:txBody>
      </p:sp>
      <p:sp>
        <p:nvSpPr>
          <p:cNvPr id="5" name="Oval 85"/>
          <p:cNvSpPr>
            <a:spLocks noGrp="1"/>
          </p:cNvSpPr>
          <p:nvPr/>
        </p:nvSpPr>
        <p:spPr>
          <a:xfrm>
            <a:off x="2173183" y="3471261"/>
            <a:ext cx="1213123" cy="1213123"/>
          </a:xfrm>
          <a:prstGeom prst="ellipse">
            <a:avLst/>
          </a:prstGeom>
          <a:gradFill>
            <a:gsLst>
              <a:gs pos="0">
                <a:srgbClr val="315C9B">
                  <a:alpha val="100000"/>
                </a:srgbClr>
              </a:gs>
              <a:gs pos="100000">
                <a:srgbClr val="000000">
                  <a:alpha val="100000"/>
                </a:srgbClr>
              </a:gs>
            </a:gsLst>
            <a:lin ang="3600000"/>
          </a:gradFill>
          <a:ln>
            <a:noFill/>
          </a:ln>
        </p:spPr>
        <p:txBody>
          <a:bodyPr lIns="91434" tIns="45717" rIns="91434" bIns="45717" anchor="t"/>
          <a:p>
            <a:endParaRPr/>
          </a:p>
        </p:txBody>
      </p:sp>
      <p:sp>
        <p:nvSpPr>
          <p:cNvPr id="6" name="Freeform 6"/>
          <p:cNvSpPr>
            <a:spLocks noGrp="1"/>
          </p:cNvSpPr>
          <p:nvPr/>
        </p:nvSpPr>
        <p:spPr>
          <a:xfrm>
            <a:off x="0" y="4420521"/>
            <a:ext cx="12800433" cy="3715325"/>
          </a:xfrm>
          <a:custGeom>
            <a:avLst/>
            <a:ahLst/>
            <a:gdLst/>
            <a:rect b="b" l="0" r="r" t="0"/>
            <a:pathLst>
              <a:path w="4012" h="1508">
                <a:moveTo>
                  <a:pt x="620" y="116"/>
                </a:moveTo>
                <a:cubicBezTo>
                  <a:pt x="620" y="116"/>
                  <a:pt x="1516" y="260"/>
                  <a:pt x="1912" y="884"/>
                </a:cubicBezTo>
                <a:cubicBezTo>
                  <a:pt x="2308" y="1508"/>
                  <a:pt x="3972" y="832"/>
                  <a:pt x="3972" y="832"/>
                </a:cubicBezTo>
                <a:cubicBezTo>
                  <a:pt x="4012" y="396"/>
                  <a:pt x="4012" y="396"/>
                  <a:pt x="4012" y="396"/>
                </a:cubicBezTo>
                <a:cubicBezTo>
                  <a:pt x="4012" y="396"/>
                  <a:pt x="1560" y="0"/>
                  <a:pt x="780" y="64"/>
                </a:cubicBezTo>
                <a:cubicBezTo>
                  <a:pt x="0" y="128"/>
                  <a:pt x="620" y="116"/>
                  <a:pt x="620" y="116"/>
                </a:cubicBezTo>
                <a:close/>
              </a:path>
            </a:pathLst>
          </a:custGeom>
          <a:gradFill>
            <a:gsLst>
              <a:gs pos="0">
                <a:srgbClr val="FFFFFF">
                  <a:alpha val="100000"/>
                </a:srgbClr>
              </a:gs>
              <a:gs pos="100000">
                <a:srgbClr val="FFFFFF">
                  <a:alpha val="100000"/>
                </a:srgbClr>
              </a:gs>
            </a:gsLst>
            <a:lin ang="15900000"/>
          </a:gradFill>
          <a:ln>
            <a:noFill/>
          </a:ln>
        </p:spPr>
        <p:txBody>
          <a:bodyPr lIns="91434" tIns="45717" rIns="91434" bIns="45717" anchor="t"/>
          <a:p>
            <a:endParaRPr/>
          </a:p>
        </p:txBody>
      </p:sp>
      <p:sp>
        <p:nvSpPr>
          <p:cNvPr id="7" name="Rectangle 175"/>
          <p:cNvSpPr>
            <a:spLocks noGrp="1"/>
          </p:cNvSpPr>
          <p:nvPr/>
        </p:nvSpPr>
        <p:spPr>
          <a:xfrm rot="27000000">
            <a:off x="9357250" y="0"/>
            <a:ext cx="6882046" cy="9356890"/>
          </a:xfrm>
          <a:prstGeom prst="rect">
            <a:avLst/>
          </a:prstGeom>
          <a:gradFill>
            <a:gsLst>
              <a:gs pos="0">
                <a:srgbClr val="501C5A">
                  <a:alpha val="100000"/>
                </a:srgbClr>
              </a:gs>
              <a:gs pos="100000">
                <a:srgbClr val="501C5A">
                  <a:alpha val="100000"/>
                </a:srgbClr>
              </a:gs>
            </a:gsLst>
            <a:lin ang="18600000"/>
          </a:gradFill>
          <a:ln>
            <a:noFill/>
          </a:ln>
        </p:spPr>
        <p:txBody>
          <a:bodyPr lIns="2194421" tIns="45717" rIns="91434" bIns="45717" anchor="ctr"/>
          <a:p>
            <a:endParaRPr/>
          </a:p>
        </p:txBody>
      </p:sp>
      <p:sp>
        <p:nvSpPr>
          <p:cNvPr id="8" name="Rectangle 6"/>
          <p:cNvSpPr txBox="1">
            <a:spLocks noGrp="1"/>
          </p:cNvSpPr>
          <p:nvPr>
            <p:ph type="title"/>
          </p:nvPr>
        </p:nvSpPr>
        <p:spPr>
          <a:xfrm>
            <a:off x="507928" y="230025"/>
            <a:ext cx="11171896" cy="1163086"/>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In Our Lifetime… </a:t>
            </a:r>
            <a:r>
              <a:rPr lang="en-US" sz="4800" u="none" spc="-29" baseline="0">
                <a:solidFill>
                  <a:srgbClr val="FFFFFF"/>
                </a:solidFill>
                <a:latin typeface="Segoe"/>
                <a:ea typeface="Droid Sans Fallback"/>
                <a:cs typeface="Arial"/>
              </a:rPr>
              <a:t>
</a:t>
            </a:r>
            <a:r>
              <a:rPr lang="en-US" sz="3600" u="none" spc="-29" baseline="0">
                <a:solidFill>
                  <a:srgbClr val="FFFFFF"/>
                </a:solidFill>
                <a:latin typeface="Segoe"/>
                <a:ea typeface="Droid Sans Fallback"/>
                <a:cs typeface="Arial"/>
              </a:rPr>
              <a:t>Technology has fueled recent evolution</a:t>
            </a:r>
          </a:p>
        </p:txBody>
      </p:sp>
      <p:sp>
        <p:nvSpPr>
          <p:cNvPr id="9" name="Oval 37"/>
          <p:cNvSpPr>
            <a:spLocks noGrp="1"/>
          </p:cNvSpPr>
          <p:nvPr/>
        </p:nvSpPr>
        <p:spPr>
          <a:xfrm>
            <a:off x="7486448" y="5235510"/>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0" name="Rectangle 21"/>
          <p:cNvSpPr>
            <a:spLocks noGrp="1"/>
          </p:cNvSpPr>
          <p:nvPr/>
        </p:nvSpPr>
        <p:spPr>
          <a:xfrm>
            <a:off x="7477448" y="5520252"/>
            <a:ext cx="1197284" cy="601522"/>
          </a:xfrm>
          <a:prstGeom prst="rect">
            <a:avLst/>
          </a:prstGeom>
          <a:noFill/>
          <a:ln>
            <a:noFill/>
          </a:ln>
        </p:spPr>
        <p:txBody>
          <a:bodyPr lIns="91434" tIns="45717" rIns="91434" bIns="45717" anchor="ctr">
            <a:spAutoFit/>
          </a:bodyPr>
          <a:lstStyle/>
          <a:p>
            <a:pPr algn="ctr">
              <a:lnSpc>
                <a:spcPct val="90000"/>
              </a:lnSpc>
              <a:spcBef>
                <a:spcPts val="241"/>
              </a:spcBef>
              <a:spcAft>
                <a:spcPts val="601"/>
              </a:spcAft>
            </a:pPr>
            <a:r>
              <a:rPr sz="1200" b="1" u="none" baseline="0">
                <a:solidFill>
                  <a:srgbClr val="FFFFFF"/>
                </a:solidFill>
                <a:latin typeface="Segoe"/>
              </a:rPr>
              <a:t>Task</a:t>
            </a:r>
            <a:r>
              <a:rPr sz="1200" b="1" u="none" baseline="0">
                <a:solidFill>
                  <a:srgbClr val="FFFFFF"/>
                </a:solidFill>
                <a:latin typeface="Segoe"/>
              </a:rPr>
              <a:t>
</a:t>
            </a:r>
            <a:r>
              <a:rPr sz="1200" b="1" u="none" baseline="0">
                <a:solidFill>
                  <a:srgbClr val="FFFFFF"/>
                </a:solidFill>
                <a:latin typeface="Segoe"/>
              </a:rPr>
              <a:t>Management</a:t>
            </a:r>
          </a:p>
        </p:txBody>
      </p:sp>
      <p:sp>
        <p:nvSpPr>
          <p:cNvPr id="11" name="Oval 39"/>
          <p:cNvSpPr>
            <a:spLocks noGrp="1"/>
          </p:cNvSpPr>
          <p:nvPr/>
        </p:nvSpPr>
        <p:spPr>
          <a:xfrm>
            <a:off x="5856471" y="4677185"/>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2" name="Rectangle 21"/>
          <p:cNvSpPr>
            <a:spLocks noGrp="1"/>
          </p:cNvSpPr>
          <p:nvPr/>
        </p:nvSpPr>
        <p:spPr>
          <a:xfrm>
            <a:off x="5847831" y="5044002"/>
            <a:ext cx="1197284" cy="437372"/>
          </a:xfrm>
          <a:prstGeom prst="rect">
            <a:avLst/>
          </a:prstGeom>
          <a:noFill/>
          <a:ln>
            <a:noFill/>
          </a:ln>
        </p:spPr>
        <p:txBody>
          <a:bodyPr lIns="91434" tIns="45717" rIns="91434" bIns="45717" anchor="ctr">
            <a:spAutoFit/>
          </a:bodyPr>
          <a:lstStyle/>
          <a:p>
            <a:pPr algn="ctr">
              <a:lnSpc>
                <a:spcPct val="90000"/>
              </a:lnSpc>
              <a:spcBef>
                <a:spcPts val="241"/>
              </a:spcBef>
              <a:spcAft>
                <a:spcPts val="601"/>
              </a:spcAft>
            </a:pPr>
            <a:r>
              <a:rPr sz="1200" b="1" u="none" baseline="0">
                <a:solidFill>
                  <a:srgbClr val="FFFFFF"/>
                </a:solidFill>
                <a:latin typeface="Segoe"/>
              </a:rPr>
              <a:t>Simple</a:t>
            </a:r>
            <a:r>
              <a:rPr sz="1200" b="1" u="none" baseline="0">
                <a:solidFill>
                  <a:srgbClr val="FFFFFF"/>
                </a:solidFill>
                <a:latin typeface="Segoe"/>
              </a:rPr>
              <a:t>
</a:t>
            </a:r>
            <a:r>
              <a:rPr sz="1200" b="1" u="none" baseline="0">
                <a:solidFill>
                  <a:srgbClr val="FFFFFF"/>
                </a:solidFill>
                <a:latin typeface="Segoe"/>
              </a:rPr>
              <a:t>Reporting</a:t>
            </a:r>
          </a:p>
        </p:txBody>
      </p:sp>
      <p:sp>
        <p:nvSpPr>
          <p:cNvPr id="13" name="Oval 44"/>
          <p:cNvSpPr>
            <a:spLocks noGrp="1"/>
          </p:cNvSpPr>
          <p:nvPr/>
        </p:nvSpPr>
        <p:spPr>
          <a:xfrm>
            <a:off x="9148463" y="4662426"/>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4" name="Rectangle 21"/>
          <p:cNvSpPr>
            <a:spLocks noGrp="1"/>
          </p:cNvSpPr>
          <p:nvPr/>
        </p:nvSpPr>
        <p:spPr>
          <a:xfrm>
            <a:off x="9121825" y="5110958"/>
            <a:ext cx="1197284" cy="273222"/>
          </a:xfrm>
          <a:prstGeom prst="rect">
            <a:avLst/>
          </a:prstGeom>
          <a:noFill/>
          <a:ln>
            <a:noFill/>
          </a:ln>
        </p:spPr>
        <p:txBody>
          <a:bodyPr lIns="91434" tIns="45717" rIns="91434" bIns="45717" anchor="ctr">
            <a:spAutoFit/>
          </a:bodyPr>
          <a:lstStyle/>
          <a:p>
            <a:pPr algn="ctr">
              <a:lnSpc>
                <a:spcPct val="90000"/>
              </a:lnSpc>
              <a:spcBef>
                <a:spcPts val="241"/>
              </a:spcBef>
              <a:spcAft>
                <a:spcPts val="601"/>
              </a:spcAft>
            </a:pPr>
            <a:r>
              <a:rPr sz="1200" b="1" u="none" baseline="0">
                <a:solidFill>
                  <a:srgbClr val="FFFFFF"/>
                </a:solidFill>
                <a:latin typeface="Segoe"/>
              </a:rPr>
              <a:t>Print</a:t>
            </a:r>
          </a:p>
        </p:txBody>
      </p:sp>
      <p:sp>
        <p:nvSpPr>
          <p:cNvPr id="15" name="Oval 55"/>
          <p:cNvSpPr>
            <a:spLocks noGrp="1"/>
          </p:cNvSpPr>
          <p:nvPr/>
        </p:nvSpPr>
        <p:spPr>
          <a:xfrm>
            <a:off x="9730547" y="3228276"/>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6" name="Rectangle 21"/>
          <p:cNvSpPr>
            <a:spLocks noGrp="1"/>
          </p:cNvSpPr>
          <p:nvPr/>
        </p:nvSpPr>
        <p:spPr>
          <a:xfrm>
            <a:off x="9721907" y="3599413"/>
            <a:ext cx="1197284" cy="437372"/>
          </a:xfrm>
          <a:prstGeom prst="rect">
            <a:avLst/>
          </a:prstGeom>
          <a:noFill/>
          <a:ln>
            <a:noFill/>
          </a:ln>
        </p:spPr>
        <p:txBody>
          <a:bodyPr lIns="91434" tIns="45717" rIns="91434" bIns="45717" anchor="ctr">
            <a:spAutoFit/>
          </a:bodyPr>
          <a:lstStyle/>
          <a:p>
            <a:pPr algn="ctr">
              <a:lnSpc>
                <a:spcPct val="90000"/>
              </a:lnSpc>
              <a:spcBef>
                <a:spcPts val="241"/>
              </a:spcBef>
              <a:spcAft>
                <a:spcPts val="601"/>
              </a:spcAft>
            </a:pPr>
            <a:r>
              <a:rPr sz="1200" b="1" u="none" baseline="0">
                <a:solidFill>
                  <a:srgbClr val="FFFFFF"/>
                </a:solidFill>
                <a:latin typeface="Segoe"/>
              </a:rPr>
              <a:t>Resource</a:t>
            </a:r>
            <a:r>
              <a:rPr sz="1200" b="1" u="none" baseline="0">
                <a:solidFill>
                  <a:srgbClr val="FFFFFF"/>
                </a:solidFill>
                <a:latin typeface="Segoe"/>
              </a:rPr>
              <a:t>
</a:t>
            </a:r>
            <a:r>
              <a:rPr sz="1200" b="1" u="none" baseline="0">
                <a:solidFill>
                  <a:srgbClr val="FFFFFF"/>
                </a:solidFill>
                <a:latin typeface="Segoe"/>
              </a:rPr>
              <a:t>Tracking</a:t>
            </a:r>
          </a:p>
        </p:txBody>
      </p:sp>
      <p:sp>
        <p:nvSpPr>
          <p:cNvPr id="17" name="Oval 64"/>
          <p:cNvSpPr>
            <a:spLocks noGrp="1"/>
          </p:cNvSpPr>
          <p:nvPr/>
        </p:nvSpPr>
        <p:spPr>
          <a:xfrm>
            <a:off x="5238390" y="3228276"/>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18" name="Rectangle 21"/>
          <p:cNvSpPr>
            <a:spLocks noGrp="1"/>
          </p:cNvSpPr>
          <p:nvPr/>
        </p:nvSpPr>
        <p:spPr>
          <a:xfrm>
            <a:off x="5233350" y="3676808"/>
            <a:ext cx="1197284" cy="273222"/>
          </a:xfrm>
          <a:prstGeom prst="rect">
            <a:avLst/>
          </a:prstGeom>
          <a:noFill/>
          <a:ln>
            <a:noFill/>
          </a:ln>
        </p:spPr>
        <p:txBody>
          <a:bodyPr lIns="91434" tIns="45717" rIns="91434" bIns="45717" anchor="ctr">
            <a:spAutoFit/>
          </a:bodyPr>
          <a:lstStyle/>
          <a:p>
            <a:pPr algn="ctr">
              <a:lnSpc>
                <a:spcPct val="90000"/>
              </a:lnSpc>
              <a:spcBef>
                <a:spcPts val="241"/>
              </a:spcBef>
              <a:spcAft>
                <a:spcPts val="601"/>
              </a:spcAft>
            </a:pPr>
            <a:r>
              <a:rPr sz="1200" b="1" u="none" baseline="0">
                <a:solidFill>
                  <a:srgbClr val="FFFFFF"/>
                </a:solidFill>
                <a:latin typeface="Segoe"/>
              </a:rPr>
              <a:t>Scheduling</a:t>
            </a:r>
          </a:p>
        </p:txBody>
      </p:sp>
      <p:sp>
        <p:nvSpPr>
          <p:cNvPr id="19" name="Oval 27"/>
          <p:cNvSpPr>
            <a:spLocks noGrp="1"/>
          </p:cNvSpPr>
          <p:nvPr/>
        </p:nvSpPr>
        <p:spPr>
          <a:xfrm>
            <a:off x="6661740" y="2208820"/>
            <a:ext cx="2840221" cy="2840221"/>
          </a:xfrm>
          <a:prstGeom prst="ellipse">
            <a:avLst/>
          </a:prstGeom>
          <a:gradFill>
            <a:gsLst>
              <a:gs pos="0">
                <a:srgbClr val="6F98DB">
                  <a:alpha val="100000"/>
                </a:srgbClr>
              </a:gs>
              <a:gs pos="100000">
                <a:srgbClr val="213D75">
                  <a:alpha val="100000"/>
                </a:srgbClr>
              </a:gs>
            </a:gsLst>
            <a:lin ang="16200000"/>
          </a:gradFill>
          <a:ln w="3239">
            <a:solidFill>
              <a:srgbClr val="62A9FE">
                <a:alpha val="39000"/>
              </a:srgbClr>
            </a:solidFill>
          </a:ln>
        </p:spPr>
        <p:txBody>
          <a:bodyPr lIns="91434" tIns="45717" rIns="91434" bIns="45717" anchor="t"/>
          <a:p>
            <a:endParaRPr/>
          </a:p>
        </p:txBody>
      </p:sp>
      <p:pic>
        <p:nvPicPr>
          <p:cNvPr id="20" name="Picture 29"/>
          <p:cNvPicPr/>
          <p:nvPr/>
        </p:nvPicPr>
        <p:blipFill>
          <a:blip xmlns:r="http://schemas.openxmlformats.org/officeDocument/2006/relationships" r:embed="picId14">
            <a:alphaModFix amt="100000"/>
          </a:blip>
          <a:stretch>
            <a:fillRect/>
          </a:stretch>
        </p:blipFill>
        <p:spPr>
          <a:xfrm>
            <a:off x="6269725" y="1828684"/>
            <a:ext cx="3668888" cy="3668888"/>
          </a:xfrm>
          <a:prstGeom prst="rect">
            <a:avLst/>
          </a:prstGeom>
          <a:ln>
            <a:noFill/>
          </a:ln>
        </p:spPr>
      </p:pic>
      <p:sp>
        <p:nvSpPr>
          <p:cNvPr id="21" name="Oval 69"/>
          <p:cNvSpPr>
            <a:spLocks noGrp="1"/>
          </p:cNvSpPr>
          <p:nvPr/>
        </p:nvSpPr>
        <p:spPr>
          <a:xfrm>
            <a:off x="6680099" y="2244458"/>
            <a:ext cx="2840221" cy="2840221"/>
          </a:xfrm>
          <a:prstGeom prst="ellipse">
            <a:avLst/>
          </a:prstGeom>
          <a:gradFill>
            <a:gsLst>
              <a:gs pos="0">
                <a:srgbClr val="315C9B">
                  <a:alpha val="100000"/>
                </a:srgbClr>
              </a:gs>
              <a:gs pos="100000">
                <a:srgbClr val="000000">
                  <a:alpha val="100000"/>
                </a:srgbClr>
              </a:gs>
            </a:gsLst>
            <a:lin ang="3600000"/>
          </a:gradFill>
          <a:ln>
            <a:noFill/>
          </a:ln>
        </p:spPr>
        <p:txBody>
          <a:bodyPr lIns="91434" tIns="45717" rIns="91434" bIns="45717" anchor="t"/>
          <a:p>
            <a:endParaRPr/>
          </a:p>
        </p:txBody>
      </p:sp>
      <p:sp>
        <p:nvSpPr>
          <p:cNvPr id="22" name="TextBox 80"/>
          <p:cNvSpPr>
            <a:spLocks noGrp="1"/>
          </p:cNvSpPr>
          <p:nvPr/>
        </p:nvSpPr>
        <p:spPr>
          <a:xfrm>
            <a:off x="7101272" y="1592179"/>
            <a:ext cx="1998234" cy="638239"/>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3600" b="1" u="none" spc="-29" baseline="0">
                <a:solidFill>
                  <a:srgbClr val="FFFFB9"/>
                </a:solidFill>
                <a:latin typeface="Segoe"/>
                <a:cs typeface="Arial"/>
              </a:rPr>
              <a:t>1980</a:t>
            </a:r>
          </a:p>
        </p:txBody>
      </p:sp>
      <p:sp>
        <p:nvSpPr>
          <p:cNvPr id="23" name="Oval 148"/>
          <p:cNvSpPr>
            <a:spLocks noGrp="1"/>
          </p:cNvSpPr>
          <p:nvPr/>
        </p:nvSpPr>
        <p:spPr>
          <a:xfrm>
            <a:off x="6599824" y="5082519"/>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24" name="Rectangle 21"/>
          <p:cNvSpPr>
            <a:spLocks noGrp="1"/>
          </p:cNvSpPr>
          <p:nvPr/>
        </p:nvSpPr>
        <p:spPr>
          <a:xfrm>
            <a:off x="6591184" y="5367261"/>
            <a:ext cx="1197284" cy="601522"/>
          </a:xfrm>
          <a:prstGeom prst="rect">
            <a:avLst/>
          </a:prstGeom>
          <a:noFill/>
          <a:ln>
            <a:noFill/>
          </a:ln>
        </p:spPr>
        <p:txBody>
          <a:bodyPr lIns="91434" tIns="45717" rIns="91434" bIns="45717" anchor="ctr">
            <a:spAutoFit/>
          </a:bodyPr>
          <a:lstStyle/>
          <a:p>
            <a:pPr algn="ctr">
              <a:lnSpc>
                <a:spcPct val="90000"/>
              </a:lnSpc>
              <a:spcBef>
                <a:spcPts val="241"/>
              </a:spcBef>
              <a:spcAft>
                <a:spcPts val="601"/>
              </a:spcAft>
            </a:pPr>
            <a:r>
              <a:rPr sz="1200" b="1" u="none" baseline="0">
                <a:solidFill>
                  <a:srgbClr val="FFFFFF"/>
                </a:solidFill>
                <a:latin typeface="Segoe"/>
              </a:rPr>
              <a:t>Program</a:t>
            </a:r>
            <a:r>
              <a:rPr sz="1200" b="1" u="none" baseline="0">
                <a:solidFill>
                  <a:srgbClr val="FFFFFF"/>
                </a:solidFill>
                <a:latin typeface="Segoe"/>
              </a:rPr>
              <a:t>
</a:t>
            </a:r>
            <a:r>
              <a:rPr sz="1200" b="1" u="none" baseline="0">
                <a:solidFill>
                  <a:srgbClr val="FFFFFF"/>
                </a:solidFill>
                <a:latin typeface="Segoe"/>
              </a:rPr>
              <a:t>Management</a:t>
            </a:r>
          </a:p>
        </p:txBody>
      </p:sp>
      <p:sp>
        <p:nvSpPr>
          <p:cNvPr id="25" name="Oval 151"/>
          <p:cNvSpPr>
            <a:spLocks noGrp="1"/>
          </p:cNvSpPr>
          <p:nvPr/>
        </p:nvSpPr>
        <p:spPr>
          <a:xfrm>
            <a:off x="8333115" y="5082519"/>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26" name="Rectangle 21"/>
          <p:cNvSpPr>
            <a:spLocks noGrp="1"/>
          </p:cNvSpPr>
          <p:nvPr/>
        </p:nvSpPr>
        <p:spPr>
          <a:xfrm>
            <a:off x="8324115" y="5367261"/>
            <a:ext cx="1197284" cy="601522"/>
          </a:xfrm>
          <a:prstGeom prst="rect">
            <a:avLst/>
          </a:prstGeom>
          <a:noFill/>
          <a:ln>
            <a:noFill/>
          </a:ln>
        </p:spPr>
        <p:txBody>
          <a:bodyPr lIns="91434" tIns="45717" rIns="91434" bIns="45717" anchor="ctr">
            <a:spAutoFit/>
          </a:bodyPr>
          <a:lstStyle/>
          <a:p>
            <a:pPr algn="ctr">
              <a:lnSpc>
                <a:spcPct val="90000"/>
              </a:lnSpc>
              <a:spcBef>
                <a:spcPts val="241"/>
              </a:spcBef>
              <a:spcAft>
                <a:spcPts val="601"/>
              </a:spcAft>
            </a:pPr>
            <a:r>
              <a:rPr sz="1200" b="1" u="none" baseline="0">
                <a:solidFill>
                  <a:srgbClr val="FFFFFF"/>
                </a:solidFill>
                <a:latin typeface="Segoe"/>
              </a:rPr>
              <a:t>Project </a:t>
            </a:r>
            <a:r>
              <a:rPr sz="1200" b="1" u="none" baseline="0">
                <a:solidFill>
                  <a:srgbClr val="FFFFFF"/>
                </a:solidFill>
                <a:latin typeface="Segoe"/>
              </a:rPr>
              <a:t>
</a:t>
            </a:r>
            <a:r>
              <a:rPr sz="1200" b="1" u="none" baseline="0">
                <a:solidFill>
                  <a:srgbClr val="FFFFFF"/>
                </a:solidFill>
                <a:latin typeface="Segoe"/>
              </a:rPr>
              <a:t>Collaboration</a:t>
            </a:r>
          </a:p>
        </p:txBody>
      </p:sp>
      <p:sp>
        <p:nvSpPr>
          <p:cNvPr id="27" name="Oval 154"/>
          <p:cNvSpPr>
            <a:spLocks noGrp="1"/>
          </p:cNvSpPr>
          <p:nvPr/>
        </p:nvSpPr>
        <p:spPr>
          <a:xfrm>
            <a:off x="5263228" y="3966230"/>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28" name="Rectangle 21"/>
          <p:cNvSpPr>
            <a:spLocks noGrp="1"/>
          </p:cNvSpPr>
          <p:nvPr/>
        </p:nvSpPr>
        <p:spPr>
          <a:xfrm>
            <a:off x="5254229" y="4250612"/>
            <a:ext cx="1197284" cy="601522"/>
          </a:xfrm>
          <a:prstGeom prst="rect">
            <a:avLst/>
          </a:prstGeom>
          <a:noFill/>
          <a:ln>
            <a:noFill/>
          </a:ln>
        </p:spPr>
        <p:txBody>
          <a:bodyPr lIns="91434" tIns="45717" rIns="91434" bIns="45717" anchor="ctr">
            <a:spAutoFit/>
          </a:bodyPr>
          <a:lstStyle/>
          <a:p>
            <a:pPr algn="ctr">
              <a:lnSpc>
                <a:spcPct val="90000"/>
              </a:lnSpc>
              <a:spcBef>
                <a:spcPts val="241"/>
              </a:spcBef>
              <a:spcAft>
                <a:spcPts val="601"/>
              </a:spcAft>
            </a:pPr>
            <a:r>
              <a:rPr sz="1200" b="1" u="none" baseline="0">
                <a:solidFill>
                  <a:srgbClr val="FFFFFF"/>
                </a:solidFill>
                <a:latin typeface="Segoe"/>
              </a:rPr>
              <a:t>Portfolio</a:t>
            </a:r>
            <a:r>
              <a:rPr sz="1200" b="1" u="none" baseline="0">
                <a:solidFill>
                  <a:srgbClr val="FFFFFF"/>
                </a:solidFill>
                <a:latin typeface="Segoe"/>
              </a:rPr>
              <a:t>
</a:t>
            </a:r>
            <a:r>
              <a:rPr sz="1200" b="1" u="none" baseline="0">
                <a:solidFill>
                  <a:srgbClr val="FFFFFF"/>
                </a:solidFill>
                <a:latin typeface="Segoe"/>
              </a:rPr>
              <a:t>Management</a:t>
            </a:r>
          </a:p>
        </p:txBody>
      </p:sp>
      <p:sp>
        <p:nvSpPr>
          <p:cNvPr id="29" name="Oval 157"/>
          <p:cNvSpPr>
            <a:spLocks noGrp="1"/>
          </p:cNvSpPr>
          <p:nvPr/>
        </p:nvSpPr>
        <p:spPr>
          <a:xfrm>
            <a:off x="9665391" y="3966230"/>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30" name="Rectangle 21"/>
          <p:cNvSpPr>
            <a:spLocks noGrp="1"/>
          </p:cNvSpPr>
          <p:nvPr/>
        </p:nvSpPr>
        <p:spPr>
          <a:xfrm>
            <a:off x="9656751" y="4419441"/>
            <a:ext cx="1197284" cy="273222"/>
          </a:xfrm>
          <a:prstGeom prst="rect">
            <a:avLst/>
          </a:prstGeom>
          <a:noFill/>
          <a:ln>
            <a:noFill/>
          </a:ln>
        </p:spPr>
        <p:txBody>
          <a:bodyPr lIns="91434" tIns="45717" rIns="91434" bIns="45717" anchor="ctr">
            <a:spAutoFit/>
          </a:bodyPr>
          <a:lstStyle/>
          <a:p>
            <a:pPr algn="ctr">
              <a:lnSpc>
                <a:spcPct val="90000"/>
              </a:lnSpc>
              <a:spcBef>
                <a:spcPts val="241"/>
              </a:spcBef>
              <a:spcAft>
                <a:spcPts val="601"/>
              </a:spcAft>
            </a:pPr>
            <a:r>
              <a:rPr sz="1200" b="1" u="none" baseline="0">
                <a:solidFill>
                  <a:srgbClr val="FFFFFF"/>
                </a:solidFill>
                <a:latin typeface="Segoe"/>
              </a:rPr>
              <a:t>Reporting</a:t>
            </a:r>
          </a:p>
        </p:txBody>
      </p:sp>
      <p:sp>
        <p:nvSpPr>
          <p:cNvPr id="31" name="Oval 160"/>
          <p:cNvSpPr>
            <a:spLocks noGrp="1"/>
          </p:cNvSpPr>
          <p:nvPr/>
        </p:nvSpPr>
        <p:spPr>
          <a:xfrm>
            <a:off x="5382380" y="2445685"/>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32" name="Rectangle 21"/>
          <p:cNvSpPr>
            <a:spLocks noGrp="1"/>
          </p:cNvSpPr>
          <p:nvPr/>
        </p:nvSpPr>
        <p:spPr>
          <a:xfrm>
            <a:off x="5373381" y="2735107"/>
            <a:ext cx="1197284" cy="601522"/>
          </a:xfrm>
          <a:prstGeom prst="rect">
            <a:avLst/>
          </a:prstGeom>
          <a:noFill/>
          <a:ln>
            <a:noFill/>
          </a:ln>
        </p:spPr>
        <p:txBody>
          <a:bodyPr lIns="91434" tIns="45717" rIns="91434" bIns="45717" anchor="ctr">
            <a:spAutoFit/>
          </a:bodyPr>
          <a:lstStyle/>
          <a:p>
            <a:pPr algn="ctr">
              <a:lnSpc>
                <a:spcPct val="90000"/>
              </a:lnSpc>
              <a:spcBef>
                <a:spcPts val="241"/>
              </a:spcBef>
              <a:spcAft>
                <a:spcPts val="601"/>
              </a:spcAft>
            </a:pPr>
            <a:r>
              <a:rPr sz="1200" b="1" u="none" baseline="0">
                <a:solidFill>
                  <a:srgbClr val="FFFFFF"/>
                </a:solidFill>
                <a:latin typeface="Segoe"/>
              </a:rPr>
              <a:t>Financial</a:t>
            </a:r>
            <a:r>
              <a:rPr sz="1200" b="1" u="none" baseline="0">
                <a:solidFill>
                  <a:srgbClr val="FFFFFF"/>
                </a:solidFill>
                <a:latin typeface="Segoe"/>
              </a:rPr>
              <a:t>
</a:t>
            </a:r>
            <a:r>
              <a:rPr sz="1200" b="1" u="none" baseline="0">
                <a:solidFill>
                  <a:srgbClr val="FFFFFF"/>
                </a:solidFill>
                <a:latin typeface="Segoe"/>
              </a:rPr>
              <a:t>Management</a:t>
            </a:r>
          </a:p>
        </p:txBody>
      </p:sp>
      <p:sp>
        <p:nvSpPr>
          <p:cNvPr id="33" name="Oval 163"/>
          <p:cNvSpPr>
            <a:spLocks noGrp="1"/>
          </p:cNvSpPr>
          <p:nvPr/>
        </p:nvSpPr>
        <p:spPr>
          <a:xfrm>
            <a:off x="9550558" y="2445685"/>
            <a:ext cx="1179645" cy="1179645"/>
          </a:xfrm>
          <a:prstGeom prst="ellipse">
            <a:avLst/>
          </a:prstGeom>
          <a:gradFill>
            <a:gsLst>
              <a:gs pos="0">
                <a:srgbClr val="315C9B">
                  <a:alpha val="100000"/>
                </a:srgbClr>
              </a:gs>
              <a:gs pos="100000">
                <a:srgbClr val="000000">
                  <a:alpha val="100000"/>
                </a:srgbClr>
              </a:gs>
            </a:gsLst>
            <a:lin ang="3600000"/>
          </a:gradFill>
          <a:ln w="3239">
            <a:solidFill>
              <a:srgbClr val="62A9FE">
                <a:alpha val="39000"/>
              </a:srgbClr>
            </a:solidFill>
          </a:ln>
        </p:spPr>
        <p:txBody>
          <a:bodyPr lIns="91434" tIns="45717" rIns="91434" bIns="45717" anchor="t"/>
          <a:p>
            <a:endParaRPr/>
          </a:p>
        </p:txBody>
      </p:sp>
      <p:sp>
        <p:nvSpPr>
          <p:cNvPr id="34" name="Rectangle 21"/>
          <p:cNvSpPr>
            <a:spLocks noGrp="1"/>
          </p:cNvSpPr>
          <p:nvPr/>
        </p:nvSpPr>
        <p:spPr>
          <a:xfrm>
            <a:off x="9541918" y="2735107"/>
            <a:ext cx="1197284" cy="601522"/>
          </a:xfrm>
          <a:prstGeom prst="rect">
            <a:avLst/>
          </a:prstGeom>
          <a:noFill/>
          <a:ln>
            <a:noFill/>
          </a:ln>
        </p:spPr>
        <p:txBody>
          <a:bodyPr lIns="91434" tIns="45717" rIns="91434" bIns="45717" anchor="ctr">
            <a:spAutoFit/>
          </a:bodyPr>
          <a:lstStyle/>
          <a:p>
            <a:pPr algn="ctr">
              <a:lnSpc>
                <a:spcPct val="90000"/>
              </a:lnSpc>
              <a:spcBef>
                <a:spcPts val="241"/>
              </a:spcBef>
              <a:spcAft>
                <a:spcPts val="601"/>
              </a:spcAft>
            </a:pPr>
            <a:r>
              <a:rPr sz="1200" b="1" u="none" baseline="0">
                <a:solidFill>
                  <a:srgbClr val="FFFFFF"/>
                </a:solidFill>
                <a:latin typeface="Segoe"/>
              </a:rPr>
              <a:t>Resource</a:t>
            </a:r>
            <a:r>
              <a:rPr sz="1200" b="1" u="none" baseline="0">
                <a:solidFill>
                  <a:srgbClr val="FFFFFF"/>
                </a:solidFill>
                <a:latin typeface="Segoe"/>
              </a:rPr>
              <a:t>
</a:t>
            </a:r>
            <a:r>
              <a:rPr sz="1200" b="1" u="none" baseline="0">
                <a:solidFill>
                  <a:srgbClr val="FFFFFF"/>
                </a:solidFill>
                <a:latin typeface="Segoe"/>
              </a:rPr>
              <a:t>Management</a:t>
            </a:r>
          </a:p>
        </p:txBody>
      </p:sp>
      <p:sp>
        <p:nvSpPr>
          <p:cNvPr id="35" name="Oval 170"/>
          <p:cNvSpPr>
            <a:spLocks noGrp="1"/>
          </p:cNvSpPr>
          <p:nvPr/>
        </p:nvSpPr>
        <p:spPr>
          <a:xfrm>
            <a:off x="6659940" y="2206660"/>
            <a:ext cx="2840221" cy="2840221"/>
          </a:xfrm>
          <a:prstGeom prst="ellipse">
            <a:avLst/>
          </a:prstGeom>
          <a:gradFill>
            <a:gsLst>
              <a:gs pos="0">
                <a:srgbClr val="6F98DB">
                  <a:alpha val="100000"/>
                </a:srgbClr>
              </a:gs>
              <a:gs pos="100000">
                <a:srgbClr val="213D75">
                  <a:alpha val="100000"/>
                </a:srgbClr>
              </a:gs>
            </a:gsLst>
            <a:lin ang="16200000"/>
          </a:gradFill>
          <a:ln w="3239">
            <a:solidFill>
              <a:srgbClr val="62A9FE">
                <a:alpha val="39000"/>
              </a:srgbClr>
            </a:solidFill>
          </a:ln>
        </p:spPr>
        <p:txBody>
          <a:bodyPr lIns="91434" tIns="45717" rIns="91434" bIns="45717" anchor="t"/>
          <a:p>
            <a:endParaRPr/>
          </a:p>
        </p:txBody>
      </p:sp>
      <p:pic>
        <p:nvPicPr>
          <p:cNvPr id="36" name="Picture 171"/>
          <p:cNvPicPr/>
          <p:nvPr/>
        </p:nvPicPr>
        <p:blipFill>
          <a:blip xmlns:r="http://schemas.openxmlformats.org/officeDocument/2006/relationships" r:embed="picId15">
            <a:alphaModFix amt="100000"/>
          </a:blip>
          <a:stretch>
            <a:fillRect/>
          </a:stretch>
        </p:blipFill>
        <p:spPr>
          <a:xfrm>
            <a:off x="6267925" y="1826884"/>
            <a:ext cx="3668888" cy="3668888"/>
          </a:xfrm>
          <a:prstGeom prst="rect">
            <a:avLst/>
          </a:prstGeom>
          <a:ln>
            <a:noFill/>
          </a:ln>
        </p:spPr>
      </p:pic>
      <p:sp>
        <p:nvSpPr>
          <p:cNvPr id="37" name="TextBox 168"/>
          <p:cNvSpPr>
            <a:spLocks noGrp="1"/>
          </p:cNvSpPr>
          <p:nvPr/>
        </p:nvSpPr>
        <p:spPr>
          <a:xfrm>
            <a:off x="7103072" y="1590019"/>
            <a:ext cx="1998234" cy="638239"/>
          </a:xfrm>
          <a:prstGeom prst="rect">
            <a:avLst/>
          </a:prstGeom>
          <a:noFill/>
          <a:ln>
            <a:noFill/>
          </a:ln>
        </p:spPr>
        <p:txBody>
          <a:bodyPr lIns="89994" tIns="44997" rIns="89994" bIns="44997" anchor="t">
            <a:spAutoFit/>
          </a:bodyPr>
          <a:lstStyle/>
          <a:p>
            <a:pPr algn="ctr">
              <a:lnSpc>
                <a:spcPct val="90000"/>
              </a:lnSpc>
              <a:spcBef>
                <a:spcPts val="0"/>
              </a:spcBef>
              <a:spcAft>
                <a:spcPts val="0"/>
              </a:spcAft>
            </a:pPr>
            <a:r>
              <a:rPr sz="3600" b="1" u="none" spc="-29" baseline="0">
                <a:solidFill>
                  <a:srgbClr val="FFFFB9"/>
                </a:solidFill>
                <a:latin typeface="Segoe"/>
                <a:cs typeface="Arial"/>
              </a:rPr>
              <a:t>2009</a:t>
            </a:r>
          </a:p>
        </p:txBody>
      </p:sp>
      <p:sp>
        <p:nvSpPr>
          <p:cNvPr id="38" name="Oval 169"/>
          <p:cNvSpPr>
            <a:spLocks noGrp="1"/>
          </p:cNvSpPr>
          <p:nvPr/>
        </p:nvSpPr>
        <p:spPr>
          <a:xfrm>
            <a:off x="6678299" y="2242298"/>
            <a:ext cx="2840221" cy="2840221"/>
          </a:xfrm>
          <a:prstGeom prst="ellipse">
            <a:avLst/>
          </a:prstGeom>
          <a:gradFill>
            <a:gsLst>
              <a:gs pos="0">
                <a:srgbClr val="315C9B">
                  <a:alpha val="100000"/>
                </a:srgbClr>
              </a:gs>
              <a:gs pos="100000">
                <a:srgbClr val="000000">
                  <a:alpha val="100000"/>
                </a:srgbClr>
              </a:gs>
            </a:gsLst>
            <a:lin ang="3600000"/>
          </a:gradFill>
          <a:ln>
            <a:noFill/>
          </a:ln>
        </p:spPr>
        <p:txBody>
          <a:bodyPr lIns="91434" tIns="45717" rIns="91434" bIns="45717" anchor="t"/>
          <a:p>
            <a:endParaRPr/>
          </a:p>
        </p:txBody>
      </p:sp>
      <p:sp>
        <p:nvSpPr>
          <p:cNvPr id="39" name="TextBox 174"/>
          <p:cNvSpPr>
            <a:spLocks noGrp="1"/>
          </p:cNvSpPr>
          <p:nvPr/>
        </p:nvSpPr>
        <p:spPr>
          <a:xfrm>
            <a:off x="553645" y="1699092"/>
            <a:ext cx="6269365" cy="699435"/>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2000" b="1" u="none" baseline="0">
                <a:solidFill>
                  <a:srgbClr val="FFFFFF"/>
                </a:solidFill>
                <a:latin typeface="Segoe"/>
              </a:rPr>
              <a:t>Technology and customer requirements = Change</a:t>
            </a:r>
          </a:p>
        </p:txBody>
      </p:sp>
    </p:spTree>
  </p:cSld>
  <p:transition spd="fast" advClick="1">
    <p:fade thruBlk="1"/>
  </p:transition>
  <p:timing>
    <p:tnLst>
      <p:par>
        <p:cTn nodeType="tmRoot" id="1" dur="indefinite" restart="never"/>
      </p:par>
    </p:tnLst>
  </p:timing>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7">
    <p:spTree>
      <p:nvGrpSpPr>
        <p:cNvPr name="noGroup" id="1"/>
        <p:cNvGrpSpPr/>
        <p:nvPr/>
      </p:nvGrpSpPr>
      <p:grpSpPr>
        <a:xfrm>
          <a:off x="0" y="0"/>
          <a:ext cx="0" cy="0"/>
          <a:chOff x="0" y="0"/>
          <a:chExt cx="0" cy="0"/>
        </a:xfrm>
      </p:grpSpPr>
      <p:sp>
        <p:nvSpPr>
          <p:cNvPr id="2" name="Freeform 9"/>
          <p:cNvSpPr>
            <a:spLocks noGrp="1"/>
          </p:cNvSpPr>
          <p:nvPr/>
        </p:nvSpPr>
        <p:spPr>
          <a:xfrm>
            <a:off x="0" y="3029569"/>
            <a:ext cx="12187752" cy="3827638"/>
          </a:xfrm>
          <a:custGeom>
            <a:avLst/>
            <a:ahLst/>
            <a:gdLst/>
            <a:rect b="b" l="0" r="r" t="0"/>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a:gsLst>
              <a:gs pos="0">
                <a:srgbClr val="0E144E">
                  <a:alpha val="100000"/>
                </a:srgbClr>
              </a:gs>
              <a:gs pos="100000">
                <a:srgbClr val="0E144E">
                  <a:alpha val="100000"/>
                </a:srgbClr>
              </a:gs>
            </a:gsLst>
            <a:lin ang="17400000"/>
          </a:gradFill>
          <a:ln>
            <a:noFill/>
          </a:ln>
        </p:spPr>
        <p:txBody>
          <a:bodyPr lIns="0" tIns="182868" rIns="0" bIns="0" wrap="none" anchor="ctr"/>
          <a:p>
            <a:endParaRPr/>
          </a:p>
        </p:txBody>
      </p:sp>
      <p:pic>
        <p:nvPicPr>
          <p:cNvPr id="3" name="Picture 25"/>
          <p:cNvPicPr/>
          <p:nvPr/>
        </p:nvPicPr>
        <p:blipFill>
          <a:blip xmlns:r="http://schemas.openxmlformats.org/officeDocument/2006/relationships" r:embed="picId16">
            <a:alphaModFix amt="100000"/>
          </a:blip>
          <a:stretch>
            <a:fillRect/>
          </a:stretch>
        </p:blipFill>
        <p:spPr>
          <a:xfrm>
            <a:off x="6208888" y="5926666"/>
            <a:ext cx="5377701" cy="1315717"/>
          </a:xfrm>
          <a:prstGeom prst="rect">
            <a:avLst/>
          </a:prstGeom>
          <a:ln>
            <a:noFill/>
          </a:ln>
        </p:spPr>
      </p:pic>
      <p:sp>
        <p:nvSpPr>
          <p:cNvPr id="4" name="Freeform 5"/>
          <p:cNvSpPr>
            <a:spLocks noGrp="1"/>
          </p:cNvSpPr>
          <p:nvPr/>
        </p:nvSpPr>
        <p:spPr>
          <a:xfrm>
            <a:off x="5624285" y="5220391"/>
            <a:ext cx="6825170" cy="1934518"/>
          </a:xfrm>
          <a:custGeom>
            <a:avLst/>
            <a:ahLst/>
            <a:gdLst/>
            <a:rect b="b" l="0" r="r" t="0"/>
            <a:pathLst>
              <a:path w="5572" h="2598">
                <a:moveTo>
                  <a:pt x="2786" y="0"/>
                </a:moveTo>
                <a:cubicBezTo>
                  <a:pt x="1247" y="0"/>
                  <a:pt x="0" y="582"/>
                  <a:pt x="0" y="1299"/>
                </a:cubicBezTo>
                <a:cubicBezTo>
                  <a:pt x="0" y="2016"/>
                  <a:pt x="1247" y="2598"/>
                  <a:pt x="2786" y="2598"/>
                </a:cubicBezTo>
                <a:cubicBezTo>
                  <a:pt x="4325" y="2598"/>
                  <a:pt x="5572" y="2016"/>
                  <a:pt x="5572" y="1299"/>
                </a:cubicBezTo>
                <a:cubicBezTo>
                  <a:pt x="5572" y="582"/>
                  <a:pt x="4325" y="0"/>
                  <a:pt x="2786" y="0"/>
                </a:cubicBezTo>
                <a:close/>
                <a:moveTo>
                  <a:pt x="2786" y="2054"/>
                </a:moveTo>
                <a:cubicBezTo>
                  <a:pt x="1602" y="2054"/>
                  <a:pt x="642" y="1601"/>
                  <a:pt x="642" y="1043"/>
                </a:cubicBezTo>
                <a:cubicBezTo>
                  <a:pt x="642" y="485"/>
                  <a:pt x="1602" y="32"/>
                  <a:pt x="2786" y="32"/>
                </a:cubicBezTo>
                <a:cubicBezTo>
                  <a:pt x="3970" y="32"/>
                  <a:pt x="4930" y="485"/>
                  <a:pt x="4930" y="1043"/>
                </a:cubicBezTo>
                <a:cubicBezTo>
                  <a:pt x="4930" y="1601"/>
                  <a:pt x="3970" y="2054"/>
                  <a:pt x="2786" y="2054"/>
                </a:cubicBezTo>
                <a:close/>
              </a:path>
            </a:pathLst>
          </a:custGeom>
          <a:gradFill>
            <a:gsLst>
              <a:gs pos="0">
                <a:srgbClr val="147BB4">
                  <a:alpha val="100000"/>
                </a:srgbClr>
              </a:gs>
              <a:gs pos="100000">
                <a:srgbClr val="2A9BDA">
                  <a:alpha val="100000"/>
                </a:srgbClr>
              </a:gs>
            </a:gsLst>
            <a:lin ang="3000000"/>
          </a:gradFill>
          <a:ln w="3239">
            <a:solidFill>
              <a:srgbClr val="5993D5">
                <a:alpha val="48000"/>
              </a:srgbClr>
            </a:solidFill>
          </a:ln>
        </p:spPr>
        <p:txBody>
          <a:bodyPr lIns="0" tIns="0" rIns="0" bIns="0" anchor="ctr"/>
          <a:p>
            <a:endParaRPr/>
          </a:p>
        </p:txBody>
      </p:sp>
      <p:sp>
        <p:nvSpPr>
          <p:cNvPr id="5" name="Rectangle 23"/>
          <p:cNvSpPr>
            <a:spLocks noGrp="1"/>
          </p:cNvSpPr>
          <p:nvPr/>
        </p:nvSpPr>
        <p:spPr>
          <a:xfrm rot="27000000">
            <a:off x="9357250" y="0"/>
            <a:ext cx="6882046" cy="9356890"/>
          </a:xfrm>
          <a:prstGeom prst="rect">
            <a:avLst/>
          </a:prstGeom>
          <a:gradFill>
            <a:gsLst>
              <a:gs pos="0">
                <a:srgbClr val="501C5A">
                  <a:alpha val="100000"/>
                </a:srgbClr>
              </a:gs>
              <a:gs pos="100000">
                <a:srgbClr val="501C5A">
                  <a:alpha val="100000"/>
                </a:srgbClr>
              </a:gs>
            </a:gsLst>
            <a:lin ang="18600000"/>
          </a:gradFill>
          <a:ln>
            <a:noFill/>
          </a:ln>
        </p:spPr>
        <p:txBody>
          <a:bodyPr lIns="2194421" tIns="45717" rIns="91434" bIns="45717" anchor="ctr"/>
          <a:p>
            <a:endParaRPr/>
          </a:p>
        </p:txBody>
      </p:sp>
      <p:sp>
        <p:nvSpPr>
          <p:cNvPr id="6" name="Title 18"/>
          <p:cNvSpPr txBox="1">
            <a:spLocks noGrp="1"/>
          </p:cNvSpPr>
          <p:nvPr>
            <p:ph type="title"/>
          </p:nvPr>
        </p:nvSpPr>
        <p:spPr>
          <a:xfrm>
            <a:off x="507928" y="230025"/>
            <a:ext cx="11171896" cy="1163086"/>
          </a:xfrm>
          <a:prstGeom prst="rect">
            <a:avLst/>
          </a:prstGeom>
          <a:noFill/>
        </p:spPr>
        <p:txBody>
          <a:bodyPr/>
          <a:lstStyle/>
          <a:p>
            <a:pPr algn="l">
              <a:lnSpc>
                <a:spcPct val="90000"/>
              </a:lnSpc>
              <a:spcBef>
                <a:spcPts val="0"/>
              </a:spcBef>
              <a:spcAft>
                <a:spcPts val="0"/>
              </a:spcAft>
            </a:pPr>
            <a:r>
              <a:rPr lang="en-US" sz="4800" u="none" spc="-29" baseline="0">
                <a:solidFill>
                  <a:srgbClr val="FFFFFF"/>
                </a:solidFill>
                <a:latin typeface="Segoe"/>
                <a:ea typeface="Droid Sans Fallback"/>
                <a:cs typeface="Arial"/>
              </a:rPr>
              <a:t>Is PPM Relevant in a Recession?</a:t>
            </a:r>
            <a:r>
              <a:rPr lang="en-US" sz="4800" u="none" spc="-29" baseline="0">
                <a:solidFill>
                  <a:srgbClr val="FFFFFF"/>
                </a:solidFill>
                <a:latin typeface="Segoe"/>
                <a:ea typeface="Droid Sans Fallback"/>
                <a:cs typeface="Arial"/>
              </a:rPr>
              <a:t>
</a:t>
            </a:r>
            <a:r>
              <a:rPr lang="en-US" sz="3600" u="none" spc="-29" baseline="0">
                <a:solidFill>
                  <a:srgbClr val="FFFFFF"/>
                </a:solidFill>
                <a:latin typeface="Segoe"/>
                <a:ea typeface="Droid Sans Fallback"/>
                <a:cs typeface="Arial"/>
              </a:rPr>
              <a:t>The economic crisis requires a different approach</a:t>
            </a:r>
          </a:p>
        </p:txBody>
      </p:sp>
      <p:sp>
        <p:nvSpPr>
          <p:cNvPr id="7" name="Text Placeholder 9"/>
          <p:cNvSpPr txBox="1">
            <a:spLocks noGrp="1"/>
          </p:cNvSpPr>
          <p:nvPr>
            <p:ph type="body"/>
          </p:nvPr>
        </p:nvSpPr>
        <p:spPr>
          <a:xfrm>
            <a:off x="507928" y="1901760"/>
            <a:ext cx="11171896" cy="3704886"/>
          </a:xfrm>
          <a:prstGeom prst="rect">
            <a:avLst/>
          </a:prstGeom>
          <a:noFill/>
        </p:spPr>
        <p:txBody>
          <a:bodyPr/>
          <a:lstStyle/>
          <a:p>
            <a:pPr lvl="0" marL="339818" marR="0" indent="339458" algn="l">
              <a:lnSpc>
                <a:spcPct val="90000"/>
              </a:lnSpc>
              <a:spcBef>
                <a:spcPts val="561"/>
              </a:spcBef>
              <a:spcAft>
                <a:spcPts val="0"/>
              </a:spcAft>
              <a:buChar char="•"/>
            </a:pPr>
            <a:r>
              <a:rPr lang="en-US" sz="2800" u="none" baseline="0">
                <a:solidFill>
                  <a:srgbClr val="FFFFFF"/>
                </a:solidFill>
                <a:latin typeface="Segoe"/>
                <a:ea typeface="Droid Sans Fallback"/>
                <a:cs typeface="FreeSans"/>
              </a:rPr>
              <a:t>We are facing tough times</a:t>
            </a:r>
          </a:p>
          <a:p>
            <a:pPr lvl="1" marL="627080" marR="0" indent="286901" algn="l">
              <a:lnSpc>
                <a:spcPct val="90000"/>
              </a:lnSpc>
              <a:spcBef>
                <a:spcPts val="479"/>
              </a:spcBef>
              <a:spcAft>
                <a:spcPts val="0"/>
              </a:spcAft>
              <a:buChar char="•"/>
            </a:pPr>
            <a:r>
              <a:rPr lang="en-US" sz="2400" u="none" baseline="0">
                <a:solidFill>
                  <a:srgbClr val="FFFFFF"/>
                </a:solidFill>
                <a:latin typeface="Segoe"/>
                <a:ea typeface="Droid Sans Fallback"/>
                <a:cs typeface="FreeSans"/>
              </a:rPr>
              <a:t>Global economic crisis</a:t>
            </a:r>
          </a:p>
          <a:p>
            <a:pPr lvl="1" marL="627080" marR="0" indent="286901" algn="l">
              <a:lnSpc>
                <a:spcPct val="90000"/>
              </a:lnSpc>
              <a:spcBef>
                <a:spcPts val="479"/>
              </a:spcBef>
              <a:spcAft>
                <a:spcPts val="0"/>
              </a:spcAft>
              <a:buChar char="•"/>
            </a:pPr>
            <a:r>
              <a:rPr lang="en-US" sz="2400" u="none" baseline="0">
                <a:solidFill>
                  <a:srgbClr val="FFFFFF"/>
                </a:solidFill>
                <a:latin typeface="Segoe"/>
                <a:ea typeface="Droid Sans Fallback"/>
                <a:cs typeface="FreeSans"/>
              </a:rPr>
              <a:t>Markets tumble</a:t>
            </a:r>
          </a:p>
          <a:p>
            <a:pPr lvl="1" marL="627080" marR="0" indent="286901" algn="l">
              <a:lnSpc>
                <a:spcPct val="90000"/>
              </a:lnSpc>
              <a:spcBef>
                <a:spcPts val="479"/>
              </a:spcBef>
              <a:spcAft>
                <a:spcPts val="0"/>
              </a:spcAft>
              <a:buChar char="•"/>
            </a:pPr>
            <a:r>
              <a:rPr lang="en-US" sz="2400" u="none" baseline="0">
                <a:solidFill>
                  <a:srgbClr val="FFFFFF"/>
                </a:solidFill>
                <a:latin typeface="Segoe"/>
                <a:ea typeface="Droid Sans Fallback"/>
                <a:cs typeface="FreeSans"/>
              </a:rPr>
              <a:t>Credit crunch/fiasco </a:t>
            </a:r>
          </a:p>
          <a:p>
            <a:pPr lvl="1" marL="627080" marR="0" indent="286901" algn="l">
              <a:lnSpc>
                <a:spcPct val="90000"/>
              </a:lnSpc>
              <a:spcBef>
                <a:spcPts val="479"/>
              </a:spcBef>
              <a:spcAft>
                <a:spcPts val="0"/>
              </a:spcAft>
              <a:buChar char="•"/>
            </a:pPr>
            <a:r>
              <a:rPr lang="en-US" sz="2400" u="none" baseline="0">
                <a:solidFill>
                  <a:srgbClr val="FFFFFF"/>
                </a:solidFill>
                <a:latin typeface="Segoe"/>
                <a:ea typeface="Droid Sans Fallback"/>
                <a:cs typeface="FreeSans"/>
              </a:rPr>
              <a:t>Consumer confidence shattered</a:t>
            </a:r>
          </a:p>
          <a:p>
            <a:pPr lvl="1" marL="627080" marR="0" indent="286901" algn="l">
              <a:lnSpc>
                <a:spcPct val="90000"/>
              </a:lnSpc>
              <a:spcBef>
                <a:spcPts val="479"/>
              </a:spcBef>
              <a:spcAft>
                <a:spcPts val="0"/>
              </a:spcAft>
              <a:buChar char="•"/>
            </a:pPr>
            <a:r>
              <a:rPr lang="en-US" sz="2400" u="none" baseline="0">
                <a:solidFill>
                  <a:srgbClr val="FFFFFF"/>
                </a:solidFill>
                <a:latin typeface="Segoe"/>
                <a:ea typeface="Droid Sans Fallback"/>
                <a:cs typeface="FreeSans"/>
              </a:rPr>
              <a:t>Widespread layoffs across all Industries</a:t>
            </a:r>
          </a:p>
          <a:p>
            <a:pPr lvl="1" marL="627080" marR="0" indent="286901" algn="l">
              <a:lnSpc>
                <a:spcPct val="90000"/>
              </a:lnSpc>
              <a:spcBef>
                <a:spcPts val="479"/>
              </a:spcBef>
              <a:spcAft>
                <a:spcPts val="0"/>
              </a:spcAft>
              <a:buChar char="•"/>
            </a:pPr>
            <a:r>
              <a:rPr lang="en-US" sz="2400" u="none" baseline="0">
                <a:solidFill>
                  <a:srgbClr val="FFFFFF"/>
                </a:solidFill>
                <a:latin typeface="Segoe"/>
                <a:ea typeface="Droid Sans Fallback"/>
                <a:cs typeface="FreeSans"/>
              </a:rPr>
              <a:t>Stimulus packages</a:t>
            </a:r>
          </a:p>
          <a:p>
            <a:pPr lvl="0" marL="339818" marR="0" indent="339458" algn="l">
              <a:lnSpc>
                <a:spcPct val="90000"/>
              </a:lnSpc>
              <a:spcBef>
                <a:spcPts val="561"/>
              </a:spcBef>
              <a:spcAft>
                <a:spcPts val="0"/>
              </a:spcAft>
              <a:buChar char="•"/>
            </a:pPr>
            <a:r>
              <a:rPr lang="en-US" sz="3200" u="none" baseline="0">
                <a:solidFill>
                  <a:srgbClr val="FFFFFF"/>
                </a:solidFill>
                <a:latin typeface="Segoe"/>
                <a:ea typeface="Droid Sans Fallback"/>
                <a:cs typeface="FreeSans"/>
              </a:rPr>
              <a:t>
</a:t>
            </a:r>
            <a:r>
              <a:rPr lang="en-US" sz="2800" u="none" baseline="0">
                <a:solidFill>
                  <a:srgbClr val="FFFFFF"/>
                </a:solidFill>
                <a:latin typeface="Segoe"/>
                <a:ea typeface="Droid Sans Fallback"/>
                <a:cs typeface="FreeSans"/>
              </a:rPr>
              <a:t>Can PPM techniques help?</a:t>
            </a:r>
          </a:p>
        </p:txBody>
      </p:sp>
      <p:pic>
        <p:nvPicPr>
          <p:cNvPr id="8" name="Picture 24"/>
          <p:cNvPicPr>
            <a:picLocks/>
          </p:cNvPicPr>
          <p:nvPr/>
        </p:nvPicPr>
        <p:blipFill>
          <a:blip xmlns:r="http://schemas.openxmlformats.org/officeDocument/2006/relationships" r:embed="picId17">
            <a:alphaModFix amt="100000"/>
          </a:blip>
          <a:srcRect l="26169" t="0" r="21631" b="0"/>
          <a:stretch/>
        </p:blipFill>
        <p:spPr>
          <a:xfrm>
            <a:off x="6504790" y="1240481"/>
            <a:ext cx="4645867" cy="5435657"/>
          </a:xfrm>
          <a:prstGeom prst="rect">
            <a:avLst/>
          </a:prstGeom>
          <a:ln>
            <a:noFill/>
          </a:ln>
        </p:spPr>
      </p:pic>
    </p:spTree>
  </p:cSld>
  <p:transition spd="fast" advClick="1">
    <p:fade thruBlk="1"/>
  </p:transition>
  <p:timing>
    <p:tnLst>
      <p:par>
        <p:cTn nodeType="tmRoot" id="1" dur="indefinite" restart="never"/>
      </p:par>
    </p:tnLst>
  </p:timing>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8">
    <p:spTree>
      <p:nvGrpSpPr>
        <p:cNvPr name="noGroup" id="1"/>
        <p:cNvGrpSpPr/>
        <p:nvPr/>
      </p:nvGrpSpPr>
      <p:grpSpPr>
        <a:xfrm>
          <a:off x="0" y="0"/>
          <a:ext cx="0" cy="0"/>
          <a:chOff x="0" y="0"/>
          <a:chExt cx="0" cy="0"/>
        </a:xfrm>
      </p:grpSpPr>
      <p:sp>
        <p:nvSpPr>
          <p:cNvPr id="2" name="Isosceles Triangle 12"/>
          <p:cNvSpPr>
            <a:spLocks noGrp="1"/>
          </p:cNvSpPr>
          <p:nvPr/>
        </p:nvSpPr>
        <p:spPr>
          <a:xfrm>
            <a:off x="3657369" y="2232579"/>
            <a:ext cx="4880212" cy="3205598"/>
          </a:xfrm>
          <a:prstGeom prst="triangle">
            <a:avLst>
              <a:gd name="adj" fmla="val 50000"/>
            </a:avLst>
          </a:prstGeom>
          <a:gradFill>
            <a:gsLst>
              <a:gs pos="0">
                <a:srgbClr val="315C9B">
                  <a:alpha val="100000"/>
                </a:srgbClr>
              </a:gs>
              <a:gs pos="100000">
                <a:srgbClr val="000000">
                  <a:alpha val="100000"/>
                </a:srgbClr>
              </a:gs>
            </a:gsLst>
            <a:lin ang="4200000"/>
          </a:gradFill>
          <a:ln w="38157">
            <a:solidFill>
              <a:srgbClr val="62A9FE">
                <a:alpha val="39000"/>
              </a:srgbClr>
            </a:solidFill>
          </a:ln>
        </p:spPr>
        <p:txBody>
          <a:bodyPr lIns="91434" tIns="45717" rIns="91434" bIns="45717" anchor="t"/>
          <a:lstStyle/>
          <a:p>
            <a:pPr algn="ctr">
              <a:lnSpc>
                <a:spcPct val="90000"/>
              </a:lnSpc>
              <a:spcBef>
                <a:spcPts val="0"/>
              </a:spcBef>
              <a:spcAft>
                <a:spcPts val="0"/>
              </a:spcAft>
            </a:pPr>
            <a:endParaRPr/>
          </a:p>
        </p:txBody>
      </p:sp>
      <p:sp>
        <p:nvSpPr>
          <p:cNvPr id="3" name="Isosceles Triangle 40"/>
          <p:cNvSpPr>
            <a:spLocks noGrp="1"/>
          </p:cNvSpPr>
          <p:nvPr/>
        </p:nvSpPr>
        <p:spPr>
          <a:xfrm>
            <a:off x="3928432" y="2468004"/>
            <a:ext cx="4324047" cy="2840581"/>
          </a:xfrm>
          <a:prstGeom prst="triangle">
            <a:avLst>
              <a:gd name="adj" fmla="val 50000"/>
            </a:avLst>
          </a:prstGeom>
          <a:gradFill>
            <a:gsLst>
              <a:gs pos="0">
                <a:srgbClr val="315C9B">
                  <a:alpha val="100000"/>
                </a:srgbClr>
              </a:gs>
              <a:gs pos="100000">
                <a:srgbClr val="000000">
                  <a:alpha val="100000"/>
                </a:srgbClr>
              </a:gs>
            </a:gsLst>
            <a:lin ang="4200000"/>
          </a:gradFill>
          <a:ln w="38157">
            <a:solidFill>
              <a:srgbClr val="62A9FE">
                <a:alpha val="39000"/>
              </a:srgbClr>
            </a:solidFill>
          </a:ln>
        </p:spPr>
        <p:txBody>
          <a:bodyPr lIns="91434" tIns="45717" rIns="91434" bIns="45717" anchor="t"/>
          <a:lstStyle/>
          <a:p>
            <a:pPr algn="ctr">
              <a:lnSpc>
                <a:spcPct val="90000"/>
              </a:lnSpc>
              <a:spcBef>
                <a:spcPts val="0"/>
              </a:spcBef>
              <a:spcAft>
                <a:spcPts val="0"/>
              </a:spcAft>
            </a:pPr>
            <a:endParaRPr/>
          </a:p>
        </p:txBody>
      </p:sp>
      <p:sp>
        <p:nvSpPr>
          <p:cNvPr id="4" name="Isosceles Triangle 41"/>
          <p:cNvSpPr>
            <a:spLocks noGrp="1"/>
          </p:cNvSpPr>
          <p:nvPr/>
        </p:nvSpPr>
        <p:spPr>
          <a:xfrm>
            <a:off x="4213534" y="2717468"/>
            <a:ext cx="3741964" cy="2458285"/>
          </a:xfrm>
          <a:prstGeom prst="triangle">
            <a:avLst>
              <a:gd name="adj" fmla="val 50000"/>
            </a:avLst>
          </a:prstGeom>
          <a:gradFill>
            <a:gsLst>
              <a:gs pos="0">
                <a:srgbClr val="315C9B">
                  <a:alpha val="100000"/>
                </a:srgbClr>
              </a:gs>
              <a:gs pos="100000">
                <a:srgbClr val="000000">
                  <a:alpha val="100000"/>
                </a:srgbClr>
              </a:gs>
            </a:gsLst>
            <a:lin ang="4200000"/>
          </a:gradFill>
          <a:ln w="38157">
            <a:solidFill>
              <a:srgbClr val="62A9FE">
                <a:alpha val="39000"/>
              </a:srgbClr>
            </a:solidFill>
          </a:ln>
        </p:spPr>
        <p:txBody>
          <a:bodyPr lIns="91434" tIns="45717" rIns="91434" bIns="45717" anchor="t"/>
          <a:lstStyle/>
          <a:p>
            <a:pPr algn="ctr">
              <a:lnSpc>
                <a:spcPct val="90000"/>
              </a:lnSpc>
              <a:spcBef>
                <a:spcPts val="0"/>
              </a:spcBef>
              <a:spcAft>
                <a:spcPts val="0"/>
              </a:spcAft>
            </a:pPr>
            <a:endParaRPr/>
          </a:p>
        </p:txBody>
      </p:sp>
      <p:sp>
        <p:nvSpPr>
          <p:cNvPr id="5" name="Isosceles Triangle 42"/>
          <p:cNvSpPr>
            <a:spLocks noGrp="1"/>
          </p:cNvSpPr>
          <p:nvPr/>
        </p:nvSpPr>
        <p:spPr>
          <a:xfrm>
            <a:off x="4510515" y="2978452"/>
            <a:ext cx="3166000" cy="2079589"/>
          </a:xfrm>
          <a:prstGeom prst="triangle">
            <a:avLst>
              <a:gd name="adj" fmla="val 50000"/>
            </a:avLst>
          </a:prstGeom>
          <a:gradFill>
            <a:gsLst>
              <a:gs pos="0">
                <a:srgbClr val="315C9B">
                  <a:alpha val="100000"/>
                </a:srgbClr>
              </a:gs>
              <a:gs pos="100000">
                <a:srgbClr val="000000">
                  <a:alpha val="100000"/>
                </a:srgbClr>
              </a:gs>
            </a:gsLst>
            <a:lin ang="4200000"/>
          </a:gradFill>
          <a:ln w="38157">
            <a:solidFill>
              <a:srgbClr val="62A9FE">
                <a:alpha val="39000"/>
              </a:srgbClr>
            </a:solidFill>
          </a:ln>
        </p:spPr>
        <p:txBody>
          <a:bodyPr lIns="91434" tIns="45717" rIns="91434" bIns="45717" anchor="t"/>
          <a:lstStyle/>
          <a:p>
            <a:pPr algn="ctr">
              <a:lnSpc>
                <a:spcPct val="90000"/>
              </a:lnSpc>
              <a:spcBef>
                <a:spcPts val="0"/>
              </a:spcBef>
              <a:spcAft>
                <a:spcPts val="0"/>
              </a:spcAft>
            </a:pPr>
            <a:endParaRPr/>
          </a:p>
        </p:txBody>
      </p:sp>
      <p:sp>
        <p:nvSpPr>
          <p:cNvPr id="6" name="Isosceles Triangle 43"/>
          <p:cNvSpPr>
            <a:spLocks noGrp="1"/>
          </p:cNvSpPr>
          <p:nvPr/>
        </p:nvSpPr>
        <p:spPr>
          <a:xfrm>
            <a:off x="4771499" y="3204158"/>
            <a:ext cx="2641873" cy="1735450"/>
          </a:xfrm>
          <a:prstGeom prst="triangle">
            <a:avLst>
              <a:gd name="adj" fmla="val 50000"/>
            </a:avLst>
          </a:prstGeom>
          <a:gradFill>
            <a:gsLst>
              <a:gs pos="0">
                <a:srgbClr val="315C9B">
                  <a:alpha val="100000"/>
                </a:srgbClr>
              </a:gs>
              <a:gs pos="100000">
                <a:srgbClr val="000000">
                  <a:alpha val="100000"/>
                </a:srgbClr>
              </a:gs>
            </a:gsLst>
            <a:lin ang="4200000"/>
          </a:gradFill>
          <a:ln w="38157">
            <a:solidFill>
              <a:srgbClr val="62A9FE">
                <a:alpha val="39000"/>
              </a:srgbClr>
            </a:solidFill>
          </a:ln>
        </p:spPr>
        <p:txBody>
          <a:bodyPr lIns="91434" tIns="45717" rIns="91434" bIns="45717" anchor="t"/>
          <a:lstStyle/>
          <a:p>
            <a:pPr algn="ctr">
              <a:lnSpc>
                <a:spcPct val="90000"/>
              </a:lnSpc>
              <a:spcBef>
                <a:spcPts val="0"/>
              </a:spcBef>
              <a:spcAft>
                <a:spcPts val="0"/>
              </a:spcAft>
            </a:pPr>
            <a:endParaRPr/>
          </a:p>
        </p:txBody>
      </p:sp>
      <p:sp>
        <p:nvSpPr>
          <p:cNvPr id="7" name="Isosceles Triangle 44"/>
          <p:cNvSpPr>
            <a:spLocks noGrp="1"/>
          </p:cNvSpPr>
          <p:nvPr/>
        </p:nvSpPr>
        <p:spPr>
          <a:xfrm>
            <a:off x="5009084" y="3406105"/>
            <a:ext cx="2171743" cy="1426590"/>
          </a:xfrm>
          <a:prstGeom prst="triangle">
            <a:avLst>
              <a:gd name="adj" fmla="val 50000"/>
            </a:avLst>
          </a:prstGeom>
          <a:gradFill>
            <a:gsLst>
              <a:gs pos="0">
                <a:srgbClr val="315C9B">
                  <a:alpha val="100000"/>
                </a:srgbClr>
              </a:gs>
              <a:gs pos="100000">
                <a:srgbClr val="000000">
                  <a:alpha val="100000"/>
                </a:srgbClr>
              </a:gs>
            </a:gsLst>
            <a:lin ang="4200000"/>
          </a:gradFill>
          <a:ln w="38157">
            <a:solidFill>
              <a:srgbClr val="62A9FE">
                <a:alpha val="39000"/>
              </a:srgbClr>
            </a:solidFill>
          </a:ln>
        </p:spPr>
        <p:txBody>
          <a:bodyPr lIns="91434" tIns="45717" rIns="91434" bIns="45717" anchor="t"/>
          <a:lstStyle/>
          <a:p>
            <a:pPr algn="ctr">
              <a:lnSpc>
                <a:spcPct val="90000"/>
              </a:lnSpc>
              <a:spcBef>
                <a:spcPts val="0"/>
              </a:spcBef>
              <a:spcAft>
                <a:spcPts val="0"/>
              </a:spcAft>
            </a:pPr>
            <a:endParaRPr/>
          </a:p>
        </p:txBody>
      </p:sp>
      <p:sp>
        <p:nvSpPr>
          <p:cNvPr id="8" name="Isosceles Triangle 45"/>
          <p:cNvSpPr>
            <a:spLocks noGrp="1"/>
          </p:cNvSpPr>
          <p:nvPr/>
        </p:nvSpPr>
        <p:spPr>
          <a:xfrm>
            <a:off x="5258548" y="3619931"/>
            <a:ext cx="1676054" cy="1100810"/>
          </a:xfrm>
          <a:prstGeom prst="triangle">
            <a:avLst>
              <a:gd name="adj" fmla="val 50000"/>
            </a:avLst>
          </a:prstGeom>
          <a:gradFill>
            <a:gsLst>
              <a:gs pos="0">
                <a:srgbClr val="315C9B">
                  <a:alpha val="100000"/>
                </a:srgbClr>
              </a:gs>
              <a:gs pos="100000">
                <a:srgbClr val="000000">
                  <a:alpha val="100000"/>
                </a:srgbClr>
              </a:gs>
            </a:gsLst>
            <a:lin ang="4200000"/>
          </a:gradFill>
          <a:ln w="38157">
            <a:solidFill>
              <a:srgbClr val="62A9FE">
                <a:alpha val="39000"/>
              </a:srgbClr>
            </a:solidFill>
          </a:ln>
        </p:spPr>
        <p:txBody>
          <a:bodyPr lIns="91434" tIns="45717" rIns="91434" bIns="45717" anchor="t"/>
          <a:lstStyle/>
          <a:p>
            <a:pPr algn="ctr">
              <a:lnSpc>
                <a:spcPct val="90000"/>
              </a:lnSpc>
              <a:spcBef>
                <a:spcPts val="0"/>
              </a:spcBef>
              <a:spcAft>
                <a:spcPts val="0"/>
              </a:spcAft>
            </a:pPr>
            <a:endParaRPr/>
          </a:p>
        </p:txBody>
      </p:sp>
      <p:sp>
        <p:nvSpPr>
          <p:cNvPr id="9" name="Isosceles Triangle 46"/>
          <p:cNvSpPr>
            <a:spLocks noGrp="1"/>
          </p:cNvSpPr>
          <p:nvPr/>
        </p:nvSpPr>
        <p:spPr>
          <a:xfrm>
            <a:off x="5531411" y="3857157"/>
            <a:ext cx="1123489" cy="737953"/>
          </a:xfrm>
          <a:prstGeom prst="triangle">
            <a:avLst>
              <a:gd name="adj" fmla="val 50000"/>
            </a:avLst>
          </a:prstGeom>
          <a:gradFill>
            <a:gsLst>
              <a:gs pos="0">
                <a:srgbClr val="315C9B">
                  <a:alpha val="100000"/>
                </a:srgbClr>
              </a:gs>
              <a:gs pos="100000">
                <a:srgbClr val="000000">
                  <a:alpha val="100000"/>
                </a:srgbClr>
              </a:gs>
            </a:gsLst>
            <a:lin ang="4200000"/>
          </a:gradFill>
          <a:ln w="38157">
            <a:solidFill>
              <a:srgbClr val="62A9FE">
                <a:alpha val="39000"/>
              </a:srgbClr>
            </a:solidFill>
          </a:ln>
        </p:spPr>
        <p:txBody>
          <a:bodyPr lIns="91434" tIns="45717" rIns="91434" bIns="45717" anchor="t"/>
          <a:lstStyle/>
          <a:p>
            <a:pPr algn="ctr">
              <a:lnSpc>
                <a:spcPct val="90000"/>
              </a:lnSpc>
              <a:spcBef>
                <a:spcPts val="0"/>
              </a:spcBef>
              <a:spcAft>
                <a:spcPts val="0"/>
              </a:spcAft>
            </a:pPr>
            <a:endParaRPr/>
          </a:p>
        </p:txBody>
      </p:sp>
      <p:sp>
        <p:nvSpPr>
          <p:cNvPr id="10" name="Freeform 6"/>
          <p:cNvSpPr>
            <a:spLocks noGrp="1"/>
          </p:cNvSpPr>
          <p:nvPr/>
        </p:nvSpPr>
        <p:spPr>
          <a:xfrm>
            <a:off x="0" y="5028883"/>
            <a:ext cx="12187752" cy="1828324"/>
          </a:xfrm>
          <a:custGeom>
            <a:avLst/>
            <a:ahLst/>
            <a:gdLst/>
            <a:rect b="b" l="0" r="r" t="0"/>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a:gsLst>
              <a:gs pos="0">
                <a:srgbClr val="0E144E">
                  <a:alpha val="100000"/>
                </a:srgbClr>
              </a:gs>
              <a:gs pos="100000">
                <a:srgbClr val="0E144E">
                  <a:alpha val="100000"/>
                </a:srgbClr>
              </a:gs>
            </a:gsLst>
            <a:lin ang="0"/>
          </a:gradFill>
          <a:ln>
            <a:noFill/>
          </a:ln>
        </p:spPr>
        <p:txBody>
          <a:bodyPr lIns="0" tIns="182868" rIns="0" bIns="0" wrap="none" anchor="ctr"/>
          <a:p>
            <a:endParaRPr/>
          </a:p>
        </p:txBody>
      </p:sp>
      <p:sp>
        <p:nvSpPr>
          <p:cNvPr id="11" name="Title 1"/>
          <p:cNvSpPr txBox="1">
            <a:spLocks noGrp="1"/>
          </p:cNvSpPr>
          <p:nvPr>
            <p:ph type="title"/>
          </p:nvPr>
        </p:nvSpPr>
        <p:spPr>
          <a:xfrm>
            <a:off x="507928" y="230025"/>
            <a:ext cx="11171896" cy="1052213"/>
          </a:xfrm>
          <a:prstGeom prst="rect">
            <a:avLst/>
          </a:prstGeom>
          <a:noFill/>
        </p:spPr>
        <p:txBody>
          <a:bodyPr/>
          <a:lstStyle/>
          <a:p>
            <a:pPr algn="l">
              <a:lnSpc>
                <a:spcPct val="90000"/>
              </a:lnSpc>
              <a:spcBef>
                <a:spcPts val="0"/>
              </a:spcBef>
              <a:spcAft>
                <a:spcPts val="0"/>
              </a:spcAft>
            </a:pPr>
            <a:r>
              <a:rPr lang="en-US" sz="4400" u="none" spc="-29" baseline="0">
                <a:solidFill>
                  <a:srgbClr val="FFFFFF"/>
                </a:solidFill>
                <a:latin typeface="Segoe"/>
                <a:ea typeface="Droid Sans Fallback"/>
                <a:cs typeface="Arial"/>
              </a:rPr>
              <a:t>Strike the Right Balance in Varying Economies</a:t>
            </a:r>
            <a:r>
              <a:rPr lang="en-US" sz="4400" u="none" spc="-29" baseline="0">
                <a:solidFill>
                  <a:srgbClr val="FFFFFF"/>
                </a:solidFill>
                <a:latin typeface="Segoe"/>
                <a:ea typeface="Droid Sans Fallback"/>
                <a:cs typeface="Arial"/>
              </a:rPr>
              <a:t>
</a:t>
            </a:r>
            <a:r>
              <a:rPr lang="en-US" sz="3200" u="none" spc="-29" baseline="0">
                <a:solidFill>
                  <a:srgbClr val="FFFFFF"/>
                </a:solidFill>
                <a:latin typeface="Segoe"/>
                <a:ea typeface="Droid Sans Fallback"/>
                <a:cs typeface="Arial"/>
              </a:rPr>
              <a:t>Successful companies will lay the foundation for growth </a:t>
            </a:r>
          </a:p>
        </p:txBody>
      </p:sp>
      <p:sp>
        <p:nvSpPr>
          <p:cNvPr id="12" name="TextBox 8"/>
          <p:cNvSpPr>
            <a:spLocks noGrp="1"/>
          </p:cNvSpPr>
          <p:nvPr/>
        </p:nvSpPr>
        <p:spPr>
          <a:xfrm>
            <a:off x="730753" y="5120677"/>
            <a:ext cx="2944974" cy="395255"/>
          </a:xfrm>
          <a:prstGeom prst="rect">
            <a:avLst/>
          </a:prstGeom>
          <a:noFill/>
          <a:ln>
            <a:noFill/>
          </a:ln>
        </p:spPr>
        <p:txBody>
          <a:bodyPr lIns="89994" tIns="44997" rIns="89994" bIns="44997" anchor="t">
            <a:spAutoFit/>
          </a:bodyPr>
          <a:lstStyle/>
          <a:p>
            <a:pPr algn="r">
              <a:lnSpc>
                <a:spcPct val="100000"/>
              </a:lnSpc>
              <a:spcBef>
                <a:spcPts val="0"/>
              </a:spcBef>
              <a:spcAft>
                <a:spcPts val="0"/>
              </a:spcAft>
            </a:pPr>
            <a:r>
              <a:rPr sz="2000" u="none" baseline="0">
                <a:solidFill>
                  <a:srgbClr val="FFFFFF"/>
                </a:solidFill>
                <a:latin typeface="Segoe"/>
              </a:rPr>
              <a:t>Enhance Efficiency</a:t>
            </a:r>
          </a:p>
        </p:txBody>
      </p:sp>
      <p:sp>
        <p:nvSpPr>
          <p:cNvPr id="13" name="TextBox 9"/>
          <p:cNvSpPr>
            <a:spLocks noGrp="1"/>
          </p:cNvSpPr>
          <p:nvPr/>
        </p:nvSpPr>
        <p:spPr>
          <a:xfrm>
            <a:off x="8563860" y="5120677"/>
            <a:ext cx="2538920" cy="395255"/>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2000" u="none" baseline="0">
                <a:solidFill>
                  <a:srgbClr val="FFFFFF"/>
                </a:solidFill>
                <a:latin typeface="Segoe"/>
              </a:rPr>
              <a:t>Reduce Costs</a:t>
            </a:r>
          </a:p>
        </p:txBody>
      </p:sp>
      <p:sp>
        <p:nvSpPr>
          <p:cNvPr id="14" name="Isosceles Triangle 13"/>
          <p:cNvSpPr>
            <a:spLocks noGrp="1"/>
          </p:cNvSpPr>
          <p:nvPr/>
        </p:nvSpPr>
        <p:spPr>
          <a:xfrm rot="32399999">
            <a:off x="8537942" y="8721890"/>
            <a:ext cx="4880212" cy="3205598"/>
          </a:xfrm>
          <a:prstGeom prst="triangle">
            <a:avLst>
              <a:gd name="adj" fmla="val 50000"/>
            </a:avLst>
          </a:prstGeom>
          <a:gradFill>
            <a:gsLst>
              <a:gs pos="0">
                <a:srgbClr val="315C9B">
                  <a:alpha val="100000"/>
                </a:srgbClr>
              </a:gs>
              <a:gs pos="100000">
                <a:srgbClr val="000000">
                  <a:alpha val="100000"/>
                </a:srgbClr>
              </a:gs>
            </a:gsLst>
            <a:lin ang="16200000"/>
          </a:gradFill>
          <a:ln w="3239">
            <a:solidFill>
              <a:srgbClr val="FFEAC6">
                <a:alpha val="0"/>
              </a:srgbClr>
            </a:solidFill>
          </a:ln>
        </p:spPr>
        <p:txBody>
          <a:bodyPr lIns="91434" tIns="45717" rIns="91434" bIns="45717" anchor="t"/>
          <a:p>
            <a:endParaRPr/>
          </a:p>
        </p:txBody>
      </p:sp>
      <p:sp>
        <p:nvSpPr>
          <p:cNvPr id="15" name="Freeform 14"/>
          <p:cNvSpPr>
            <a:spLocks noGrp="1"/>
          </p:cNvSpPr>
          <p:nvPr/>
        </p:nvSpPr>
        <p:spPr>
          <a:xfrm>
            <a:off x="4880572" y="2232579"/>
            <a:ext cx="1685773" cy="2866139"/>
          </a:xfrm>
          <a:custGeom>
            <a:avLst/>
            <a:ahLst/>
            <a:gdLst/>
            <a:rect b="b" l="0" r="r" t="0"/>
            <a:pathLst>
              <a:path w="2493818" h="4239491">
                <a:moveTo>
                  <a:pt x="1805049" y="0"/>
                </a:moveTo>
                <a:lnTo>
                  <a:pt x="2493818" y="3657600"/>
                </a:lnTo>
                <a:lnTo>
                  <a:pt x="0" y="4239491"/>
                </a:lnTo>
                <a:lnTo>
                  <a:pt x="1805049" y="0"/>
                </a:lnTo>
                <a:close/>
              </a:path>
            </a:pathLst>
          </a:custGeom>
          <a:gradFill>
            <a:gsLst>
              <a:gs pos="0">
                <a:srgbClr val="6BC511">
                  <a:alpha val="100000"/>
                </a:srgbClr>
              </a:gs>
              <a:gs pos="100000">
                <a:srgbClr val="6CC90E">
                  <a:alpha val="100000"/>
                </a:srgbClr>
              </a:gs>
            </a:gsLst>
            <a:lin ang="16200000"/>
          </a:gradFill>
          <a:ln>
            <a:noFill/>
          </a:ln>
        </p:spPr>
        <p:txBody>
          <a:bodyPr lIns="91434" tIns="45717" rIns="91434" bIns="45717" anchor="b"/>
          <a:lstStyle/>
          <a:p>
            <a:pPr algn="ctr">
              <a:lnSpc>
                <a:spcPct val="90000"/>
              </a:lnSpc>
              <a:spcBef>
                <a:spcPts val="0"/>
              </a:spcBef>
              <a:spcAft>
                <a:spcPts val="0"/>
              </a:spcAft>
            </a:pPr>
            <a:endParaRPr/>
          </a:p>
        </p:txBody>
      </p:sp>
      <p:sp>
        <p:nvSpPr>
          <p:cNvPr id="16" name="TextBox 16"/>
          <p:cNvSpPr>
            <a:spLocks noGrp="1"/>
          </p:cNvSpPr>
          <p:nvPr/>
        </p:nvSpPr>
        <p:spPr>
          <a:xfrm>
            <a:off x="8257519" y="2857859"/>
            <a:ext cx="1507585" cy="303460"/>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400" u="none" baseline="0">
                <a:solidFill>
                  <a:srgbClr val="FFFFFF"/>
                </a:solidFill>
                <a:latin typeface="Segoe"/>
              </a:rPr>
              <a:t>Good Times</a:t>
            </a:r>
          </a:p>
        </p:txBody>
      </p:sp>
      <p:sp>
        <p:nvSpPr>
          <p:cNvPr id="17" name="Isosceles Triangle 18"/>
          <p:cNvSpPr>
            <a:spLocks noGrp="1"/>
          </p:cNvSpPr>
          <p:nvPr/>
        </p:nvSpPr>
        <p:spPr>
          <a:xfrm>
            <a:off x="7913021" y="2794143"/>
            <a:ext cx="344138" cy="296621"/>
          </a:xfrm>
          <a:prstGeom prst="triangle">
            <a:avLst>
              <a:gd name="adj" fmla="val 50000"/>
            </a:avLst>
          </a:prstGeom>
          <a:gradFill>
            <a:gsLst>
              <a:gs pos="0">
                <a:srgbClr val="6BC511">
                  <a:alpha val="100000"/>
                </a:srgbClr>
              </a:gs>
              <a:gs pos="100000">
                <a:srgbClr val="6CC90E">
                  <a:alpha val="100000"/>
                </a:srgbClr>
              </a:gs>
            </a:gsLst>
            <a:lin ang="16200000"/>
          </a:gradFill>
          <a:ln>
            <a:noFill/>
          </a:ln>
        </p:spPr>
        <p:txBody>
          <a:bodyPr lIns="91434" tIns="45717" rIns="91434" bIns="45717" anchor="b"/>
          <a:lstStyle/>
          <a:p>
            <a:pPr algn="ctr">
              <a:lnSpc>
                <a:spcPct val="90000"/>
              </a:lnSpc>
              <a:spcBef>
                <a:spcPts val="0"/>
              </a:spcBef>
              <a:spcAft>
                <a:spcPts val="0"/>
              </a:spcAft>
            </a:pPr>
            <a:endParaRPr/>
          </a:p>
        </p:txBody>
      </p:sp>
      <p:sp>
        <p:nvSpPr>
          <p:cNvPr id="18" name="Isosceles Triangle 15"/>
          <p:cNvSpPr>
            <a:spLocks noGrp="1"/>
          </p:cNvSpPr>
          <p:nvPr/>
        </p:nvSpPr>
        <p:spPr>
          <a:xfrm rot="21762600">
            <a:off x="3978469" y="3748803"/>
            <a:ext cx="4325487" cy="1407871"/>
          </a:xfrm>
          <a:prstGeom prst="triangle">
            <a:avLst>
              <a:gd name="adj" fmla="val 50000"/>
            </a:avLst>
          </a:prstGeom>
          <a:gradFill>
            <a:gsLst>
              <a:gs pos="0">
                <a:srgbClr val="C00000">
                  <a:alpha val="100000"/>
                </a:srgbClr>
              </a:gs>
              <a:gs pos="100000">
                <a:srgbClr val="FF0000">
                  <a:alpha val="100000"/>
                </a:srgbClr>
              </a:gs>
            </a:gsLst>
            <a:lin ang="16032000"/>
          </a:gradFill>
          <a:ln>
            <a:noFill/>
          </a:ln>
        </p:spPr>
        <p:txBody>
          <a:bodyPr lIns="91434" tIns="45717" rIns="91434" bIns="45717" anchor="t"/>
          <a:lstStyle/>
          <a:p>
            <a:pPr algn="ctr">
              <a:lnSpc>
                <a:spcPct val="90000"/>
              </a:lnSpc>
              <a:spcBef>
                <a:spcPts val="0"/>
              </a:spcBef>
              <a:spcAft>
                <a:spcPts val="0"/>
              </a:spcAft>
            </a:pPr>
            <a:endParaRPr/>
          </a:p>
        </p:txBody>
      </p:sp>
      <p:sp>
        <p:nvSpPr>
          <p:cNvPr id="19" name="TextBox 19"/>
          <p:cNvSpPr>
            <a:spLocks noGrp="1"/>
          </p:cNvSpPr>
          <p:nvPr/>
        </p:nvSpPr>
        <p:spPr>
          <a:xfrm>
            <a:off x="8246720" y="3255634"/>
            <a:ext cx="1507585" cy="303460"/>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400" u="none" baseline="0">
                <a:solidFill>
                  <a:srgbClr val="FFFFFF"/>
                </a:solidFill>
                <a:latin typeface="Segoe"/>
              </a:rPr>
              <a:t>Recession</a:t>
            </a:r>
          </a:p>
        </p:txBody>
      </p:sp>
      <p:sp>
        <p:nvSpPr>
          <p:cNvPr id="20" name="Isosceles Triangle 20"/>
          <p:cNvSpPr>
            <a:spLocks noGrp="1"/>
          </p:cNvSpPr>
          <p:nvPr/>
        </p:nvSpPr>
        <p:spPr>
          <a:xfrm>
            <a:off x="7902222" y="3202358"/>
            <a:ext cx="344138" cy="296621"/>
          </a:xfrm>
          <a:prstGeom prst="triangle">
            <a:avLst>
              <a:gd name="adj" fmla="val 50000"/>
            </a:avLst>
          </a:prstGeom>
          <a:gradFill>
            <a:gsLst>
              <a:gs pos="0">
                <a:srgbClr val="C00000">
                  <a:alpha val="100000"/>
                </a:srgbClr>
              </a:gs>
              <a:gs pos="100000">
                <a:srgbClr val="FF0000">
                  <a:alpha val="100000"/>
                </a:srgbClr>
              </a:gs>
            </a:gsLst>
            <a:lin ang="16200000"/>
          </a:gradFill>
          <a:ln>
            <a:noFill/>
          </a:ln>
        </p:spPr>
        <p:txBody>
          <a:bodyPr lIns="91434" tIns="45717" rIns="91434" bIns="45717" anchor="t"/>
          <a:lstStyle/>
          <a:p>
            <a:pPr algn="ctr">
              <a:lnSpc>
                <a:spcPct val="90000"/>
              </a:lnSpc>
              <a:spcBef>
                <a:spcPts val="0"/>
              </a:spcBef>
              <a:spcAft>
                <a:spcPts val="0"/>
              </a:spcAft>
            </a:pPr>
            <a:endParaRPr/>
          </a:p>
        </p:txBody>
      </p:sp>
      <p:sp>
        <p:nvSpPr>
          <p:cNvPr id="21" name="TextBox 33"/>
          <p:cNvSpPr>
            <a:spLocks noGrp="1"/>
          </p:cNvSpPr>
          <p:nvPr/>
        </p:nvSpPr>
        <p:spPr>
          <a:xfrm>
            <a:off x="4817216" y="1811045"/>
            <a:ext cx="2538920" cy="395255"/>
          </a:xfrm>
          <a:prstGeom prst="rect">
            <a:avLst/>
          </a:prstGeom>
          <a:noFill/>
          <a:ln>
            <a:noFill/>
          </a:ln>
        </p:spPr>
        <p:txBody>
          <a:bodyPr lIns="89994" tIns="44997" rIns="89994" bIns="44997" anchor="t">
            <a:spAutoFit/>
          </a:bodyPr>
          <a:lstStyle/>
          <a:p>
            <a:pPr algn="ctr">
              <a:lnSpc>
                <a:spcPct val="100000"/>
              </a:lnSpc>
              <a:spcBef>
                <a:spcPts val="0"/>
              </a:spcBef>
              <a:spcAft>
                <a:spcPts val="0"/>
              </a:spcAft>
            </a:pPr>
            <a:r>
              <a:rPr sz="2000" u="none" baseline="0">
                <a:solidFill>
                  <a:srgbClr val="FFFFFF"/>
                </a:solidFill>
                <a:latin typeface="Segoe"/>
              </a:rPr>
              <a:t>Drive Growth</a:t>
            </a:r>
          </a:p>
        </p:txBody>
      </p:sp>
      <p:sp>
        <p:nvSpPr>
          <p:cNvPr id="22" name="Isosceles Triangle 47"/>
          <p:cNvSpPr>
            <a:spLocks noGrp="1"/>
          </p:cNvSpPr>
          <p:nvPr/>
        </p:nvSpPr>
        <p:spPr>
          <a:xfrm rot="21793200">
            <a:off x="5598367" y="3826918"/>
            <a:ext cx="1087851" cy="320739"/>
          </a:xfrm>
          <a:prstGeom prst="triangle">
            <a:avLst>
              <a:gd name="adj" fmla="val 50000"/>
            </a:avLst>
          </a:prstGeom>
          <a:gradFill>
            <a:gsLst>
              <a:gs pos="0">
                <a:srgbClr val="00B0F0">
                  <a:alpha val="100000"/>
                </a:srgbClr>
              </a:gs>
              <a:gs pos="100000">
                <a:srgbClr val="00B0F0">
                  <a:alpha val="100000"/>
                </a:srgbClr>
              </a:gs>
            </a:gsLst>
            <a:lin ang="15402000"/>
          </a:gradFill>
          <a:ln w="3239">
            <a:solidFill>
              <a:srgbClr val="FFFFFF">
                <a:alpha val="39000"/>
              </a:srgbClr>
            </a:solidFill>
            <a:prstDash val="dash"/>
          </a:ln>
        </p:spPr>
        <p:txBody>
          <a:bodyPr lIns="91434" tIns="45717" rIns="91434" bIns="45717" anchor="t"/>
          <a:lstStyle/>
          <a:p>
            <a:pPr algn="ctr">
              <a:lnSpc>
                <a:spcPct val="90000"/>
              </a:lnSpc>
              <a:spcBef>
                <a:spcPts val="0"/>
              </a:spcBef>
              <a:spcAft>
                <a:spcPts val="0"/>
              </a:spcAft>
            </a:pPr>
            <a:endParaRPr/>
          </a:p>
        </p:txBody>
      </p:sp>
      <p:sp>
        <p:nvSpPr>
          <p:cNvPr id="23" name="TextBox 48"/>
          <p:cNvSpPr>
            <a:spLocks noGrp="1"/>
          </p:cNvSpPr>
          <p:nvPr/>
        </p:nvSpPr>
        <p:spPr>
          <a:xfrm>
            <a:off x="8257519" y="3597973"/>
            <a:ext cx="4234773" cy="516567"/>
          </a:xfrm>
          <a:prstGeom prst="rect">
            <a:avLst/>
          </a:prstGeom>
          <a:noFill/>
          <a:ln>
            <a:noFill/>
          </a:ln>
        </p:spPr>
        <p:txBody>
          <a:bodyPr lIns="89994" tIns="44997" rIns="89994" bIns="44997" anchor="t">
            <a:spAutoFit/>
          </a:bodyPr>
          <a:lstStyle/>
          <a:p>
            <a:pPr algn="l">
              <a:lnSpc>
                <a:spcPct val="100000"/>
              </a:lnSpc>
              <a:spcBef>
                <a:spcPts val="0"/>
              </a:spcBef>
              <a:spcAft>
                <a:spcPts val="0"/>
              </a:spcAft>
            </a:pPr>
            <a:r>
              <a:rPr sz="1400" u="none" baseline="0">
                <a:solidFill>
                  <a:srgbClr val="FFFFFF"/>
                </a:solidFill>
                <a:latin typeface="Segoe"/>
              </a:rPr>
              <a:t>Invest and lay the foundation </a:t>
            </a:r>
            <a:r>
              <a:rPr sz="1400" u="none" baseline="0">
                <a:solidFill>
                  <a:srgbClr val="FFFFFF"/>
                </a:solidFill>
                <a:latin typeface="Segoe"/>
              </a:rPr>
              <a:t>
</a:t>
            </a:r>
            <a:r>
              <a:rPr sz="1400" u="none" baseline="0">
                <a:solidFill>
                  <a:srgbClr val="FFFFFF"/>
                </a:solidFill>
                <a:latin typeface="Segoe"/>
              </a:rPr>
              <a:t>for future growth</a:t>
            </a:r>
          </a:p>
        </p:txBody>
      </p:sp>
      <p:sp>
        <p:nvSpPr>
          <p:cNvPr id="24" name="Straight Connector 28"/>
          <p:cNvSpPr>
            <a:spLocks noGrp="1"/>
          </p:cNvSpPr>
          <p:nvPr/>
        </p:nvSpPr>
        <p:spPr>
          <a:xfrm flipH="1" flipV="1">
            <a:off x="6141573" y="3857517"/>
            <a:ext cx="2115586" cy="1799"/>
          </a:xfrm>
          <a:prstGeom prst="line">
            <a:avLst/>
          </a:prstGeom>
          <a:noFill/>
          <a:ln w="9359">
            <a:solidFill>
              <a:srgbClr val="FFFFFF"/>
            </a:solidFill>
            <a:prstDash val="dash"/>
          </a:ln>
        </p:spPr>
        <p:txBody>
          <a:bodyPr lIns="89994" tIns="44997" rIns="89994" bIns="44997" anchor="t"/>
          <a:p>
            <a:endParaRPr/>
          </a:p>
        </p:txBody>
      </p:sp>
    </p:spTree>
  </p:cSld>
  <p:transition spd="fast" advClick="1">
    <p:fade thruBlk="1"/>
  </p:transition>
  <p:timing>
    <p:tnLst>
      <p:par>
        <p:cTn nodeType="tmRoot" id="1" dur="indefinite" restart="never"/>
      </p:par>
    </p:tnLst>
  </p:timing>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name="page9">
    <p:spTree>
      <p:nvGrpSpPr>
        <p:cNvPr name="noGroup" id="1"/>
        <p:cNvGrpSpPr/>
        <p:nvPr/>
      </p:nvGrpSpPr>
      <p:grpSpPr>
        <a:xfrm>
          <a:off x="0" y="0"/>
          <a:ext cx="0" cy="0"/>
          <a:chOff x="0" y="0"/>
          <a:chExt cx="0" cy="0"/>
        </a:xfrm>
      </p:grpSpPr>
      <p:graphicFrame>
        <p:nvGraphicFramePr>
          <p:cNvPr id="2" name="Content Placeholder 4"/>
          <p:cNvGraphicFramePr/>
          <p:nvPr/>
        </p:nvGraphicFramePr>
        <p:xfrm>
          <a:off x="406414" y="331179"/>
          <a:ext cx="11374923" cy="5739478"/>
        </p:xfrm>
        <a:graphic>
          <a:graphicData uri="http://schemas.openxmlformats.org/drawingml/2006/table">
            <a:tbl>
              <a:tblPr/>
              <a:tblGrid>
                <a:gridCol w="2030992"/>
                <a:gridCol w="6601984"/>
                <a:gridCol w="1015496"/>
                <a:gridCol w="913982"/>
                <a:gridCol w="812828"/>
              </a:tblGrid>
              <a:tr h="1042134">
                <a:tc>
                  <a:txBody>
                    <a:bodyPr/>
                    <a:p/>
                  </a:txBody>
                  <a:tcPr>
                    <a:lnL w="6096" cmpd="sng">
                      <a:solidFill>
                        <a:srgbClr val="000000"/>
                      </a:solidFill>
                      <a:prstDash val="solid"/>
                    </a:lnL>
                    <a:lnR w="6096" cmpd="sng">
                      <a:solidFill>
                        <a:srgbClr val="000000"/>
                      </a:solidFill>
                      <a:prstDash val="solid"/>
                    </a:lnR>
                    <a:lnT w="6096" cmpd="sng">
                      <a:solidFill>
                        <a:srgbClr val="000000"/>
                      </a:solidFill>
                      <a:prstDash val="solid"/>
                    </a:lnT>
                    <a:lnB w="19050" cmpd="sng">
                      <a:solidFill>
                        <a:srgbClr val="000000"/>
                      </a:solidFill>
                      <a:prstDash val="solid"/>
                    </a:lnB>
                    <a:noFill/>
                  </a:tcPr>
                </a:tc>
                <a:tc>
                  <a:txBody>
                    <a:bodyPr/>
                    <a:p/>
                  </a:txBody>
                  <a:tcPr>
                    <a:lnL w="6096" cmpd="sng">
                      <a:solidFill>
                        <a:srgbClr val="000000"/>
                      </a:solidFill>
                      <a:prstDash val="solid"/>
                    </a:lnL>
                    <a:lnR w="6096" cmpd="sng">
                      <a:solidFill>
                        <a:srgbClr val="000000"/>
                      </a:solidFill>
                      <a:prstDash val="solid"/>
                    </a:lnR>
                    <a:lnT w="6096" cmpd="sng">
                      <a:solidFill>
                        <a:srgbClr val="000000"/>
                      </a:solidFill>
                      <a:prstDash val="solid"/>
                    </a:lnT>
                    <a:lnB w="19050" cmpd="sng">
                      <a:solidFill>
                        <a:srgbClr val="000000"/>
                      </a:solidFill>
                      <a:prstDash val="solid"/>
                    </a:lnB>
                    <a:noFill/>
                  </a:tcPr>
                </a:tc>
                <a:tc>
                  <a:txBody>
                    <a:bodyPr/>
                    <a:lstStyle/>
                    <a:p>
                      <a:pPr marL="0" marR="0" indent="0" algn="l">
                        <a:lnSpc>
                          <a:spcPct val="100000"/>
                        </a:lnSpc>
                        <a:spcBef>
                          <a:spcPts val="0"/>
                        </a:spcBef>
                        <a:spcAft>
                          <a:spcPts val="0"/>
                        </a:spcAft>
                      </a:pPr>
                      <a:r>
                        <a:rPr sz="1600" b="1" u="none" baseline="0">
                          <a:solidFill>
                            <a:srgbClr val="FFFFFF"/>
                          </a:solidFill>
                          <a:latin typeface="Segoe"/>
                        </a:rPr>
                        <a:t>Cost Reduction</a:t>
                      </a:r>
                    </a:p>
                  </a:txBody>
                  <a:tcPr>
                    <a:lnL w="6096" cmpd="sng">
                      <a:solidFill>
                        <a:srgbClr val="000000"/>
                      </a:solidFill>
                      <a:prstDash val="solid"/>
                    </a:lnL>
                    <a:lnR w="6096" cmpd="sng">
                      <a:solidFill>
                        <a:srgbClr val="FFFFFF"/>
                      </a:solidFill>
                      <a:prstDash val="solid"/>
                    </a:lnR>
                    <a:lnT w="6096" cmpd="sng">
                      <a:solidFill>
                        <a:srgbClr val="FFFFFF"/>
                      </a:solidFill>
                      <a:prstDash val="solid"/>
                    </a:lnT>
                    <a:lnB w="19050" cmpd="sng">
                      <a:solidFill>
                        <a:srgbClr val="FFFFFF"/>
                      </a:solidFill>
                      <a:prstDash val="solid"/>
                    </a:lnB>
                    <a:solidFill>
                      <a:srgbClr val="4A7CC6"/>
                    </a:solidFill>
                  </a:tcPr>
                </a:tc>
                <a:tc>
                  <a:txBody>
                    <a:bodyPr/>
                    <a:lstStyle/>
                    <a:p>
                      <a:pPr marL="0" marR="0" indent="0" algn="l">
                        <a:lnSpc>
                          <a:spcPct val="100000"/>
                        </a:lnSpc>
                        <a:spcBef>
                          <a:spcPts val="0"/>
                        </a:spcBef>
                        <a:spcAft>
                          <a:spcPts val="0"/>
                        </a:spcAft>
                      </a:pPr>
                      <a:r>
                        <a:rPr sz="1600" b="1" u="none" baseline="0">
                          <a:solidFill>
                            <a:srgbClr val="FFFFFF"/>
                          </a:solidFill>
                          <a:latin typeface="Segoe"/>
                        </a:rPr>
                        <a:t>Enhance Efficiency</a:t>
                      </a:r>
                    </a:p>
                  </a:txBody>
                  <a:tcPr>
                    <a:lnL w="6096" cmpd="sng">
                      <a:solidFill>
                        <a:srgbClr val="FFFFFF"/>
                      </a:solidFill>
                      <a:prstDash val="solid"/>
                    </a:lnL>
                    <a:lnR w="6096" cmpd="sng">
                      <a:solidFill>
                        <a:srgbClr val="FFFFFF"/>
                      </a:solidFill>
                      <a:prstDash val="solid"/>
                    </a:lnR>
                    <a:lnT w="6096" cmpd="sng">
                      <a:solidFill>
                        <a:srgbClr val="FFFFFF"/>
                      </a:solidFill>
                      <a:prstDash val="solid"/>
                    </a:lnT>
                    <a:lnB w="19050" cmpd="sng">
                      <a:solidFill>
                        <a:srgbClr val="FFFFFF"/>
                      </a:solidFill>
                      <a:prstDash val="solid"/>
                    </a:lnB>
                    <a:solidFill>
                      <a:srgbClr val="4A7CC6"/>
                    </a:solidFill>
                  </a:tcPr>
                </a:tc>
                <a:tc>
                  <a:txBody>
                    <a:bodyPr/>
                    <a:lstStyle/>
                    <a:p>
                      <a:pPr marL="0" marR="0" indent="0" algn="l">
                        <a:lnSpc>
                          <a:spcPct val="100000"/>
                        </a:lnSpc>
                        <a:spcBef>
                          <a:spcPts val="0"/>
                        </a:spcBef>
                        <a:spcAft>
                          <a:spcPts val="0"/>
                        </a:spcAft>
                      </a:pPr>
                      <a:r>
                        <a:rPr sz="1600" b="1" u="none" baseline="0">
                          <a:solidFill>
                            <a:srgbClr val="FFFFFF"/>
                          </a:solidFill>
                          <a:latin typeface="Segoe"/>
                        </a:rPr>
                        <a:t>Drive Growth</a:t>
                      </a:r>
                    </a:p>
                  </a:txBody>
                  <a:tcPr>
                    <a:lnL w="6096" cmpd="sng">
                      <a:solidFill>
                        <a:srgbClr val="FFFFFF"/>
                      </a:solidFill>
                      <a:prstDash val="solid"/>
                    </a:lnL>
                    <a:lnR w="6096" cmpd="sng">
                      <a:solidFill>
                        <a:srgbClr val="FFFFFF"/>
                      </a:solidFill>
                      <a:prstDash val="solid"/>
                    </a:lnR>
                    <a:lnT w="6096" cmpd="sng">
                      <a:solidFill>
                        <a:srgbClr val="FFFFFF"/>
                      </a:solidFill>
                      <a:prstDash val="solid"/>
                    </a:lnT>
                    <a:lnB w="19050" cmpd="sng">
                      <a:solidFill>
                        <a:srgbClr val="FFFFFF"/>
                      </a:solidFill>
                      <a:prstDash val="solid"/>
                    </a:lnB>
                    <a:solidFill>
                      <a:srgbClr val="4A7CC6"/>
                    </a:solidFill>
                  </a:tcPr>
                </a:tc>
              </a:tr>
              <a:tr h="359977">
                <a:tc>
                  <a:txBody>
                    <a:bodyPr/>
                    <a:lstStyle/>
                    <a:p>
                      <a:pPr marL="0" marR="0" indent="0" algn="l">
                        <a:lnSpc>
                          <a:spcPct val="100000"/>
                        </a:lnSpc>
                        <a:spcBef>
                          <a:spcPts val="0"/>
                        </a:spcBef>
                        <a:spcAft>
                          <a:spcPts val="0"/>
                        </a:spcAft>
                      </a:pPr>
                      <a:r>
                        <a:rPr sz="1800" u="none" baseline="0">
                          <a:solidFill>
                            <a:srgbClr val="000000"/>
                          </a:solidFill>
                          <a:latin typeface="Segoe"/>
                        </a:rPr>
                        <a:t>Alignment</a:t>
                      </a:r>
                    </a:p>
                  </a:txBody>
                  <a:tcPr>
                    <a:lnL w="6096" cmpd="sng">
                      <a:solidFill>
                        <a:srgbClr val="FFFFFF"/>
                      </a:solidFill>
                      <a:prstDash val="solid"/>
                    </a:lnL>
                    <a:lnR w="6096" cmpd="sng">
                      <a:solidFill>
                        <a:srgbClr val="FFFFFF"/>
                      </a:solidFill>
                      <a:prstDash val="solid"/>
                    </a:lnR>
                    <a:lnT w="19050" cmpd="sng">
                      <a:solidFill>
                        <a:srgbClr val="000000"/>
                      </a:solidFill>
                      <a:prstDash val="solid"/>
                    </a:lnT>
                    <a:lnB w="6096" cmpd="sng">
                      <a:solidFill>
                        <a:srgbClr val="FFFFFF"/>
                      </a:solidFill>
                      <a:prstDash val="solid"/>
                    </a:lnB>
                    <a:solidFill>
                      <a:srgbClr val="CFD7EA"/>
                    </a:solidFill>
                  </a:tcPr>
                </a:tc>
                <a:tc>
                  <a:txBody>
                    <a:bodyPr/>
                    <a:lstStyle/>
                    <a:p>
                      <a:pPr marL="0" marR="0" indent="0" algn="l">
                        <a:lnSpc>
                          <a:spcPct val="100000"/>
                        </a:lnSpc>
                        <a:spcBef>
                          <a:spcPts val="0"/>
                        </a:spcBef>
                        <a:spcAft>
                          <a:spcPts val="0"/>
                        </a:spcAft>
                      </a:pPr>
                      <a:r>
                        <a:rPr sz="1700" u="none" baseline="0">
                          <a:solidFill>
                            <a:srgbClr val="000000"/>
                          </a:solidFill>
                          <a:latin typeface="Segoe"/>
                        </a:rPr>
                        <a:t>Enhance strategic alignment and drive ROI</a:t>
                      </a:r>
                    </a:p>
                  </a:txBody>
                  <a:tcPr>
                    <a:lnL w="6096" cmpd="sng">
                      <a:solidFill>
                        <a:srgbClr val="FFFFFF"/>
                      </a:solidFill>
                      <a:prstDash val="solid"/>
                    </a:lnL>
                    <a:lnR w="6096" cmpd="sng">
                      <a:solidFill>
                        <a:srgbClr val="FFFFFF"/>
                      </a:solidFill>
                      <a:prstDash val="solid"/>
                    </a:lnR>
                    <a:lnT w="19050" cmpd="sng">
                      <a:solidFill>
                        <a:srgbClr val="000000"/>
                      </a:solidFill>
                      <a:prstDash val="solid"/>
                    </a:lnT>
                    <a:lnB w="6096" cmpd="sng">
                      <a:solidFill>
                        <a:srgbClr val="FFFFFF"/>
                      </a:solidFill>
                      <a:prstDash val="solid"/>
                    </a:lnB>
                    <a:solidFill>
                      <a:srgbClr val="CFD7EA"/>
                    </a:solidFill>
                  </a:tcPr>
                </a:tc>
                <a:tc>
                  <a:txBody>
                    <a:bodyPr/>
                    <a:lstStyle/>
                    <a:p>
                      <a:pPr marL="0" marR="0" indent="0" algn="ctr">
                        <a:lnSpc>
                          <a:spcPct val="100000"/>
                        </a:lnSpc>
                        <a:spcBef>
                          <a:spcPts val="0"/>
                        </a:spcBef>
                        <a:spcAft>
                          <a:spcPts val="0"/>
                        </a:spcAft>
                      </a:pPr>
                      <a:r>
                        <a:rPr sz="2000" b="1" u="none" baseline="0">
                          <a:solidFill>
                            <a:srgbClr val="000000"/>
                          </a:solidFill>
                          <a:latin typeface="Webdings"/>
                        </a:rPr>
                        <a:t>a</a:t>
                      </a:r>
                    </a:p>
                  </a:txBody>
                  <a:tcPr>
                    <a:solidFill>
                      <a:srgbClr val="CFD7EA"/>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CFD7EA"/>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CFD7EA"/>
                    </a:solidFill>
                  </a:tcPr>
                </a:tc>
              </a:tr>
              <a:tr h="597922">
                <a:tc>
                  <a:txBody>
                    <a:bodyPr/>
                    <a:lstStyle/>
                    <a:p>
                      <a:pPr marL="0" marR="0" indent="0" algn="l">
                        <a:lnSpc>
                          <a:spcPct val="100000"/>
                        </a:lnSpc>
                        <a:spcBef>
                          <a:spcPts val="0"/>
                        </a:spcBef>
                        <a:spcAft>
                          <a:spcPts val="0"/>
                        </a:spcAft>
                      </a:pPr>
                      <a:r>
                        <a:rPr sz="1800" u="none" baseline="0">
                          <a:solidFill>
                            <a:srgbClr val="000000"/>
                          </a:solidFill>
                          <a:latin typeface="Segoe"/>
                        </a:rPr>
                        <a:t>Governance</a:t>
                      </a:r>
                    </a:p>
                  </a:txBody>
                  <a:tcPr>
                    <a:solidFill>
                      <a:srgbClr val="E8ECF4"/>
                    </a:solidFill>
                  </a:tcPr>
                </a:tc>
                <a:tc>
                  <a:txBody>
                    <a:bodyPr/>
                    <a:lstStyle/>
                    <a:p>
                      <a:pPr marL="0" marR="0" indent="0" algn="l">
                        <a:lnSpc>
                          <a:spcPct val="100000"/>
                        </a:lnSpc>
                        <a:spcBef>
                          <a:spcPts val="0"/>
                        </a:spcBef>
                        <a:spcAft>
                          <a:spcPts val="0"/>
                        </a:spcAft>
                      </a:pPr>
                      <a:r>
                        <a:rPr sz="1700" u="none" baseline="0">
                          <a:solidFill>
                            <a:srgbClr val="000000"/>
                          </a:solidFill>
                          <a:latin typeface="Segoe"/>
                        </a:rPr>
                        <a:t>Improve accountability, time to market and project success rates</a:t>
                      </a:r>
                    </a:p>
                  </a:txBody>
                  <a:tcPr>
                    <a:solidFill>
                      <a:srgbClr val="E8ECF4"/>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E8ECF4"/>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E8ECF4"/>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E8ECF4"/>
                    </a:solidFill>
                  </a:tcPr>
                </a:tc>
              </a:tr>
              <a:tr h="597922">
                <a:tc>
                  <a:txBody>
                    <a:bodyPr/>
                    <a:lstStyle/>
                    <a:p>
                      <a:pPr marL="0" marR="0" indent="0" algn="l">
                        <a:lnSpc>
                          <a:spcPct val="100000"/>
                        </a:lnSpc>
                        <a:spcBef>
                          <a:spcPts val="0"/>
                        </a:spcBef>
                        <a:spcAft>
                          <a:spcPts val="0"/>
                        </a:spcAft>
                      </a:pPr>
                      <a:r>
                        <a:rPr sz="1800" u="none" baseline="0">
                          <a:solidFill>
                            <a:srgbClr val="000000"/>
                          </a:solidFill>
                          <a:latin typeface="Segoe"/>
                        </a:rPr>
                        <a:t>Consolidate</a:t>
                      </a:r>
                    </a:p>
                  </a:txBody>
                  <a:tcPr>
                    <a:solidFill>
                      <a:srgbClr val="CFD7EA"/>
                    </a:solidFill>
                  </a:tcPr>
                </a:tc>
                <a:tc>
                  <a:txBody>
                    <a:bodyPr/>
                    <a:lstStyle/>
                    <a:p>
                      <a:pPr marL="0" marR="0" indent="0" algn="l">
                        <a:lnSpc>
                          <a:spcPct val="100000"/>
                        </a:lnSpc>
                        <a:spcBef>
                          <a:spcPts val="0"/>
                        </a:spcBef>
                        <a:spcAft>
                          <a:spcPts val="0"/>
                        </a:spcAft>
                      </a:pPr>
                      <a:r>
                        <a:rPr sz="1700" u="none" baseline="0">
                          <a:solidFill>
                            <a:srgbClr val="000000"/>
                          </a:solidFill>
                          <a:latin typeface="Segoe"/>
                        </a:rPr>
                        <a:t>Capture and standardize all requests in a central repository and minimize waste</a:t>
                      </a:r>
                    </a:p>
                  </a:txBody>
                  <a:tcPr>
                    <a:solidFill>
                      <a:srgbClr val="CFD7EA"/>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CFD7EA"/>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CFD7EA"/>
                    </a:solidFill>
                  </a:tcPr>
                </a:tc>
                <a:tc>
                  <a:txBody>
                    <a:bodyPr/>
                    <a:p/>
                  </a:txBody>
                  <a:tcPr>
                    <a:solidFill>
                      <a:srgbClr val="CFD7EA"/>
                    </a:solidFill>
                  </a:tcPr>
                </a:tc>
              </a:tr>
              <a:tr h="359977">
                <a:tc>
                  <a:txBody>
                    <a:bodyPr/>
                    <a:lstStyle/>
                    <a:p>
                      <a:pPr marL="0" marR="0" indent="0" algn="l">
                        <a:lnSpc>
                          <a:spcPct val="100000"/>
                        </a:lnSpc>
                        <a:spcBef>
                          <a:spcPts val="0"/>
                        </a:spcBef>
                        <a:spcAft>
                          <a:spcPts val="0"/>
                        </a:spcAft>
                      </a:pPr>
                      <a:r>
                        <a:rPr sz="1800" u="none" baseline="0">
                          <a:solidFill>
                            <a:srgbClr val="000000"/>
                          </a:solidFill>
                          <a:latin typeface="Segoe"/>
                        </a:rPr>
                        <a:t>Utilization</a:t>
                      </a:r>
                    </a:p>
                  </a:txBody>
                  <a:tcPr>
                    <a:solidFill>
                      <a:srgbClr val="E8ECF4"/>
                    </a:solidFill>
                  </a:tcPr>
                </a:tc>
                <a:tc>
                  <a:txBody>
                    <a:bodyPr/>
                    <a:lstStyle/>
                    <a:p>
                      <a:pPr marL="0" marR="0" indent="0" algn="l">
                        <a:lnSpc>
                          <a:spcPct val="100000"/>
                        </a:lnSpc>
                        <a:spcBef>
                          <a:spcPts val="0"/>
                        </a:spcBef>
                        <a:spcAft>
                          <a:spcPts val="0"/>
                        </a:spcAft>
                      </a:pPr>
                      <a:r>
                        <a:rPr sz="1700" u="none" baseline="0">
                          <a:solidFill>
                            <a:srgbClr val="000000"/>
                          </a:solidFill>
                          <a:latin typeface="Segoe"/>
                        </a:rPr>
                        <a:t>Effectively utilize available resources and budgets </a:t>
                      </a:r>
                    </a:p>
                  </a:txBody>
                  <a:tcPr>
                    <a:solidFill>
                      <a:srgbClr val="E8ECF4"/>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E8ECF4"/>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E8ECF4"/>
                    </a:solidFill>
                  </a:tcPr>
                </a:tc>
                <a:tc>
                  <a:txBody>
                    <a:bodyPr/>
                    <a:p/>
                  </a:txBody>
                  <a:tcPr>
                    <a:solidFill>
                      <a:srgbClr val="E8ECF4"/>
                    </a:solidFill>
                  </a:tcPr>
                </a:tc>
              </a:tr>
              <a:tr h="597922">
                <a:tc>
                  <a:txBody>
                    <a:bodyPr/>
                    <a:lstStyle/>
                    <a:p>
                      <a:pPr marL="0" marR="0" indent="0" algn="l">
                        <a:lnSpc>
                          <a:spcPct val="100000"/>
                        </a:lnSpc>
                        <a:spcBef>
                          <a:spcPts val="0"/>
                        </a:spcBef>
                        <a:spcAft>
                          <a:spcPts val="0"/>
                        </a:spcAft>
                      </a:pPr>
                      <a:r>
                        <a:rPr sz="1800" u="none" baseline="0">
                          <a:solidFill>
                            <a:srgbClr val="000000"/>
                          </a:solidFill>
                          <a:latin typeface="Segoe"/>
                        </a:rPr>
                        <a:t>Productivity</a:t>
                      </a:r>
                    </a:p>
                  </a:txBody>
                  <a:tcPr>
                    <a:solidFill>
                      <a:srgbClr val="CFD7EA"/>
                    </a:solidFill>
                  </a:tcPr>
                </a:tc>
                <a:tc>
                  <a:txBody>
                    <a:bodyPr/>
                    <a:lstStyle/>
                    <a:p>
                      <a:pPr marL="0" marR="0" indent="0" algn="l">
                        <a:lnSpc>
                          <a:spcPct val="100000"/>
                        </a:lnSpc>
                        <a:spcBef>
                          <a:spcPts val="0"/>
                        </a:spcBef>
                        <a:spcAft>
                          <a:spcPts val="0"/>
                        </a:spcAft>
                      </a:pPr>
                      <a:r>
                        <a:rPr sz="1700" u="none" baseline="0">
                          <a:solidFill>
                            <a:srgbClr val="000000"/>
                          </a:solidFill>
                          <a:latin typeface="Segoe"/>
                        </a:rPr>
                        <a:t>Use familiar productivity tools to enhance team collaboration and improve execution </a:t>
                      </a:r>
                    </a:p>
                  </a:txBody>
                  <a:tcPr>
                    <a:solidFill>
                      <a:srgbClr val="CFD7EA"/>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CFD7EA"/>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CFD7EA"/>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CFD7EA"/>
                    </a:solidFill>
                  </a:tcPr>
                </a:tc>
              </a:tr>
              <a:tr h="597922">
                <a:tc>
                  <a:txBody>
                    <a:bodyPr/>
                    <a:lstStyle/>
                    <a:p>
                      <a:pPr marL="0" marR="0" indent="0" algn="l">
                        <a:lnSpc>
                          <a:spcPct val="100000"/>
                        </a:lnSpc>
                        <a:spcBef>
                          <a:spcPts val="0"/>
                        </a:spcBef>
                        <a:spcAft>
                          <a:spcPts val="0"/>
                        </a:spcAft>
                      </a:pPr>
                      <a:r>
                        <a:rPr sz="1800" u="none" baseline="0">
                          <a:solidFill>
                            <a:srgbClr val="000000"/>
                          </a:solidFill>
                          <a:latin typeface="Segoe"/>
                        </a:rPr>
                        <a:t>Automation</a:t>
                      </a:r>
                    </a:p>
                  </a:txBody>
                  <a:tcPr>
                    <a:solidFill>
                      <a:srgbClr val="E8ECF4"/>
                    </a:solidFill>
                  </a:tcPr>
                </a:tc>
                <a:tc>
                  <a:txBody>
                    <a:bodyPr/>
                    <a:lstStyle/>
                    <a:p>
                      <a:pPr marL="0" marR="0" indent="0" algn="l">
                        <a:lnSpc>
                          <a:spcPct val="100000"/>
                        </a:lnSpc>
                        <a:spcBef>
                          <a:spcPts val="0"/>
                        </a:spcBef>
                        <a:spcAft>
                          <a:spcPts val="0"/>
                        </a:spcAft>
                      </a:pPr>
                      <a:r>
                        <a:rPr sz="1700" u="none" baseline="0">
                          <a:solidFill>
                            <a:srgbClr val="000000"/>
                          </a:solidFill>
                          <a:latin typeface="Segoe"/>
                        </a:rPr>
                        <a:t>Automate activities that currently require human intervention (e.g. report generation etc.)</a:t>
                      </a:r>
                    </a:p>
                  </a:txBody>
                  <a:tcPr>
                    <a:solidFill>
                      <a:srgbClr val="E8ECF4"/>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E8ECF4"/>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E8ECF4"/>
                    </a:solidFill>
                  </a:tcPr>
                </a:tc>
                <a:tc>
                  <a:txBody>
                    <a:bodyPr/>
                    <a:p/>
                  </a:txBody>
                  <a:tcPr>
                    <a:solidFill>
                      <a:srgbClr val="E8ECF4"/>
                    </a:solidFill>
                  </a:tcPr>
                </a:tc>
              </a:tr>
              <a:tr h="597922">
                <a:tc>
                  <a:txBody>
                    <a:bodyPr/>
                    <a:lstStyle/>
                    <a:p>
                      <a:pPr marL="0" marR="0" indent="0" algn="l">
                        <a:lnSpc>
                          <a:spcPct val="100000"/>
                        </a:lnSpc>
                        <a:spcBef>
                          <a:spcPts val="0"/>
                        </a:spcBef>
                        <a:spcAft>
                          <a:spcPts val="0"/>
                        </a:spcAft>
                      </a:pPr>
                      <a:r>
                        <a:rPr sz="1800" u="none" baseline="0">
                          <a:solidFill>
                            <a:srgbClr val="000000"/>
                          </a:solidFill>
                          <a:latin typeface="Segoe"/>
                        </a:rPr>
                        <a:t>Visibility</a:t>
                      </a:r>
                    </a:p>
                  </a:txBody>
                  <a:tcPr>
                    <a:solidFill>
                      <a:srgbClr val="CFD7EA"/>
                    </a:solidFill>
                  </a:tcPr>
                </a:tc>
                <a:tc>
                  <a:txBody>
                    <a:bodyPr/>
                    <a:lstStyle/>
                    <a:p>
                      <a:pPr marL="0" marR="0" indent="0" algn="l">
                        <a:lnSpc>
                          <a:spcPct val="100000"/>
                        </a:lnSpc>
                        <a:spcBef>
                          <a:spcPts val="0"/>
                        </a:spcBef>
                        <a:spcAft>
                          <a:spcPts val="0"/>
                        </a:spcAft>
                      </a:pPr>
                      <a:r>
                        <a:rPr sz="1700" u="none" baseline="0">
                          <a:solidFill>
                            <a:srgbClr val="000000"/>
                          </a:solidFill>
                          <a:latin typeface="Segoe"/>
                        </a:rPr>
                        <a:t>Provide the right information at the right time (e.g. executive reporting)</a:t>
                      </a:r>
                    </a:p>
                  </a:txBody>
                  <a:tcPr>
                    <a:solidFill>
                      <a:srgbClr val="CFD7EA"/>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CFD7EA"/>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CFD7EA"/>
                    </a:solidFill>
                  </a:tcPr>
                </a:tc>
                <a:tc>
                  <a:txBody>
                    <a:bodyPr/>
                    <a:p/>
                  </a:txBody>
                  <a:tcPr>
                    <a:solidFill>
                      <a:srgbClr val="CFD7EA"/>
                    </a:solidFill>
                  </a:tcPr>
                </a:tc>
              </a:tr>
              <a:tr h="359977">
                <a:tc>
                  <a:txBody>
                    <a:bodyPr/>
                    <a:lstStyle/>
                    <a:p>
                      <a:pPr marL="0" marR="0" indent="0" algn="l">
                        <a:lnSpc>
                          <a:spcPct val="100000"/>
                        </a:lnSpc>
                        <a:spcBef>
                          <a:spcPts val="0"/>
                        </a:spcBef>
                        <a:spcAft>
                          <a:spcPts val="0"/>
                        </a:spcAft>
                      </a:pPr>
                      <a:r>
                        <a:rPr sz="1800" u="none" baseline="0">
                          <a:solidFill>
                            <a:srgbClr val="000000"/>
                          </a:solidFill>
                          <a:latin typeface="Segoe"/>
                        </a:rPr>
                        <a:t>Control</a:t>
                      </a:r>
                    </a:p>
                  </a:txBody>
                  <a:tcPr>
                    <a:solidFill>
                      <a:srgbClr val="E8ECF4"/>
                    </a:solidFill>
                  </a:tcPr>
                </a:tc>
                <a:tc>
                  <a:txBody>
                    <a:bodyPr/>
                    <a:lstStyle/>
                    <a:p>
                      <a:pPr marL="0" marR="0" indent="0" algn="l">
                        <a:lnSpc>
                          <a:spcPct val="100000"/>
                        </a:lnSpc>
                        <a:spcBef>
                          <a:spcPts val="0"/>
                        </a:spcBef>
                        <a:spcAft>
                          <a:spcPts val="0"/>
                        </a:spcAft>
                      </a:pPr>
                      <a:r>
                        <a:rPr sz="1700" u="none" baseline="0">
                          <a:solidFill>
                            <a:srgbClr val="000000"/>
                          </a:solidFill>
                          <a:latin typeface="Segoe"/>
                        </a:rPr>
                        <a:t>Identify, correct or eliminate failing projects</a:t>
                      </a:r>
                    </a:p>
                  </a:txBody>
                  <a:tcPr>
                    <a:solidFill>
                      <a:srgbClr val="E8ECF4"/>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E8ECF4"/>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E8ECF4"/>
                    </a:solidFill>
                  </a:tcPr>
                </a:tc>
                <a:tc>
                  <a:txBody>
                    <a:bodyPr/>
                    <a:lstStyle/>
                    <a:p>
                      <a:pPr marL="0" marR="0" indent="0" algn="ctr">
                        <a:lnSpc>
                          <a:spcPct val="100000"/>
                        </a:lnSpc>
                        <a:spcBef>
                          <a:spcPts val="0"/>
                        </a:spcBef>
                        <a:spcAft>
                          <a:spcPts val="0"/>
                        </a:spcAft>
                      </a:pPr>
                      <a:r>
                        <a:rPr sz="2000" b="1" u="none" baseline="0">
                          <a:solidFill>
                            <a:srgbClr val="000000"/>
                          </a:solidFill>
                          <a:latin typeface="Webdings"/>
                        </a:rPr>
                        <a:t>a</a:t>
                      </a:r>
                    </a:p>
                  </a:txBody>
                  <a:tcPr>
                    <a:solidFill>
                      <a:srgbClr val="E8ECF4"/>
                    </a:solidFill>
                  </a:tcPr>
                </a:tc>
              </a:tr>
              <a:tr h="628160">
                <a:tc>
                  <a:txBody>
                    <a:bodyPr/>
                    <a:lstStyle/>
                    <a:p>
                      <a:pPr marL="0" marR="0" indent="0" algn="l">
                        <a:lnSpc>
                          <a:spcPct val="100000"/>
                        </a:lnSpc>
                        <a:spcBef>
                          <a:spcPts val="0"/>
                        </a:spcBef>
                        <a:spcAft>
                          <a:spcPts val="0"/>
                        </a:spcAft>
                      </a:pPr>
                      <a:r>
                        <a:rPr sz="1800" u="none" baseline="0">
                          <a:solidFill>
                            <a:srgbClr val="000000"/>
                          </a:solidFill>
                          <a:latin typeface="Segoe"/>
                        </a:rPr>
                        <a:t>Integration</a:t>
                      </a:r>
                      <a:r>
                        <a:rPr strike="noStrike"/>
                        <a:t>
</a:t>
                      </a:r>
                    </a:p>
                  </a:txBody>
                  <a:tcPr>
                    <a:solidFill>
                      <a:srgbClr val="CFD7EA"/>
                    </a:solidFill>
                  </a:tcPr>
                </a:tc>
                <a:tc>
                  <a:txBody>
                    <a:bodyPr/>
                    <a:lstStyle/>
                    <a:p>
                      <a:pPr marL="0" marR="0" indent="0" algn="l">
                        <a:lnSpc>
                          <a:spcPct val="100000"/>
                        </a:lnSpc>
                        <a:spcBef>
                          <a:spcPts val="0"/>
                        </a:spcBef>
                        <a:spcAft>
                          <a:spcPts val="0"/>
                        </a:spcAft>
                      </a:pPr>
                      <a:r>
                        <a:rPr sz="1700" u="none" baseline="0">
                          <a:solidFill>
                            <a:srgbClr val="000000"/>
                          </a:solidFill>
                          <a:latin typeface="Segoe"/>
                        </a:rPr>
                        <a:t>Seamless integration with LoB applications and adherence to enterprise architecture / standards</a:t>
                      </a:r>
                    </a:p>
                  </a:txBody>
                  <a:tcPr>
                    <a:solidFill>
                      <a:srgbClr val="CFD7EA"/>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CFD7EA"/>
                    </a:solidFill>
                  </a:tcPr>
                </a:tc>
                <a:tc>
                  <a:txBody>
                    <a:bodyPr/>
                    <a:lstStyle/>
                    <a:p>
                      <a:pPr marL="0" marR="0" indent="0" algn="ctr">
                        <a:lnSpc>
                          <a:spcPct val="100000"/>
                        </a:lnSpc>
                        <a:spcBef>
                          <a:spcPts val="0"/>
                        </a:spcBef>
                        <a:spcAft>
                          <a:spcPts val="0"/>
                        </a:spcAft>
                      </a:pPr>
                      <a:r>
                        <a:rPr sz="2000" u="none" baseline="0">
                          <a:solidFill>
                            <a:srgbClr val="000000"/>
                          </a:solidFill>
                          <a:latin typeface="Webdings"/>
                        </a:rPr>
                        <a:t>a</a:t>
                      </a:r>
                    </a:p>
                  </a:txBody>
                  <a:tcPr>
                    <a:solidFill>
                      <a:srgbClr val="CFD7EA"/>
                    </a:solidFill>
                  </a:tcPr>
                </a:tc>
                <a:tc>
                  <a:txBody>
                    <a:bodyPr/>
                    <a:p/>
                  </a:txBody>
                  <a:tcPr>
                    <a:solidFill>
                      <a:srgbClr val="CFD7EA"/>
                    </a:solidFill>
                  </a:tcPr>
                </a:tc>
              </a:tr>
            </a:tbl>
          </a:graphicData>
        </a:graphic>
      </p:graphicFrame>
      <p:sp>
        <p:nvSpPr>
          <p:cNvPr id="3" name="Title 1"/>
          <p:cNvSpPr>
            <a:spLocks noGrp="1"/>
          </p:cNvSpPr>
          <p:nvPr/>
        </p:nvSpPr>
        <p:spPr>
          <a:xfrm>
            <a:off x="345218" y="152270"/>
            <a:ext cx="11334606" cy="1201604"/>
          </a:xfrm>
          <a:prstGeom prst="rect">
            <a:avLst/>
          </a:prstGeom>
          <a:noFill/>
          <a:ln>
            <a:noFill/>
          </a:ln>
        </p:spPr>
        <p:txBody>
          <a:bodyPr lIns="91434" tIns="45717" rIns="91434" bIns="45717" wrap="none" anchor="ctr"/>
          <a:lstStyle/>
          <a:p>
            <a:pPr marL="0" marR="0" indent="0" algn="l">
              <a:lnSpc>
                <a:spcPct val="90000"/>
              </a:lnSpc>
              <a:spcBef>
                <a:spcPts val="0"/>
              </a:spcBef>
              <a:spcAft>
                <a:spcPts val="0"/>
              </a:spcAft>
            </a:pPr>
            <a:r>
              <a:rPr sz="5300" u="none" spc="-29" baseline="0">
                <a:solidFill>
                  <a:srgbClr val="FFFFFF"/>
                </a:solidFill>
                <a:latin typeface="Segoe"/>
                <a:cs typeface="Arial"/>
              </a:rPr>
              <a:t>Why Invest in PPM</a:t>
            </a:r>
            <a:r>
              <a:rPr sz="1800" strike="noStrike"/>
              <a:t>
</a:t>
            </a:r>
            <a:r>
              <a:rPr sz="4000" u="none" spc="-29" baseline="0">
                <a:solidFill>
                  <a:srgbClr val="A9C7E9"/>
                </a:solidFill>
                <a:latin typeface="Segoe"/>
                <a:cs typeface="Arial"/>
              </a:rPr>
              <a:t>I am sure you have heard this 100 times</a:t>
            </a:r>
          </a:p>
        </p:txBody>
      </p:sp>
    </p:spTree>
  </p:cSld>
  <p:transition spd="fast" advClick="1">
    <p:fade thruBlk="1"/>
  </p:transition>
  <p:timing>
    <p:tnLst>
      <p:par>
        <p:cTn nodeType="tmRoot" id="1" dur="indefinite" restart="never"/>
      </p:par>
    </p:tnLst>
  </p:timing>
  <p:clrMapOvr>
    <a:masterClrMapping/>
  </p:clrMapOvr>
</p:sld>
</file>

<file path=ppt/theme/theme1.xml><?xml version="1.0" encoding="utf-8"?>
<a:theme xmlns:a="http://schemas.openxmlformats.org/drawingml/2006/main" xmlns:r="http://schemas.openxmlformats.org/officeDocument/2006/relationships" xmlns:p="http://schemas.openxmlformats.org/presentationml/2006/main" name="Title_20_Slide">
  <a:themeElements>
    <a:clrScheme name="Title_20_Slid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tle_20_Slide">
      <a:majorFont>
        <a:latin typeface="Arial"/>
        <a:ea typeface="DejaVu Sans"/>
        <a:cs typeface="DejaVu Sans"/>
      </a:majorFont>
      <a:minorFont>
        <a:latin typeface="Arial"/>
        <a:ea typeface="DejaVu Sans"/>
        <a:cs typeface="DejaVu Sans"/>
      </a:minorFont>
    </a:fontScheme>
    <a:fmtScheme name="Title_20_Slid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dist="20000" blurRad="40000" dir="5400000" rotWithShape="0">
              <a:srgbClr val="000000">
                <a:alpha val="38000"/>
              </a:srgbClr>
            </a:outerShdw>
          </a:effectLst>
        </a:effectStyle>
        <a:effectStyle>
          <a:effectLst>
            <a:outerShdw dist="23000" blurRad="40000" dir="5400000" rotWithShape="0">
              <a:srgbClr val="000000">
                <a:alpha val="35000"/>
              </a:srgbClr>
            </a:outerShdw>
          </a:effectLst>
        </a:effectStyle>
        <a:effectStyle>
          <a:effectLst>
            <a:outerShdw dist="23000" blurRad="40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theme>
</file>

<file path=ppt/theme/theme2.xml><?xml version="1.0" encoding="utf-8"?>
<a:theme xmlns:a="http://schemas.openxmlformats.org/drawingml/2006/main" xmlns:r="http://schemas.openxmlformats.org/officeDocument/2006/relationships" xmlns:p="http://schemas.openxmlformats.org/presentationml/2006/main" name="_31__5f_Title_20_and_20_Content">
  <a:themeElements>
    <a:clrScheme name="_31__5f_Title_20_and_20_Content">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_31__5f_Title_20_and_20_Content">
      <a:majorFont>
        <a:latin typeface="Arial"/>
        <a:ea typeface="DejaVu Sans"/>
        <a:cs typeface="DejaVu Sans"/>
      </a:majorFont>
      <a:minorFont>
        <a:latin typeface="Arial"/>
        <a:ea typeface="DejaVu Sans"/>
        <a:cs typeface="DejaVu Sans"/>
      </a:minorFont>
    </a:fontScheme>
    <a:fmtScheme name="_31__5f_Title_20_and_20_Content">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dist="20000" blurRad="40000" dir="5400000" rotWithShape="0">
              <a:srgbClr val="000000">
                <a:alpha val="38000"/>
              </a:srgbClr>
            </a:outerShdw>
          </a:effectLst>
        </a:effectStyle>
        <a:effectStyle>
          <a:effectLst>
            <a:outerShdw dist="23000" blurRad="40000" dir="5400000" rotWithShape="0">
              <a:srgbClr val="000000">
                <a:alpha val="35000"/>
              </a:srgbClr>
            </a:outerShdw>
          </a:effectLst>
        </a:effectStyle>
        <a:effectStyle>
          <a:effectLst>
            <a:outerShdw dist="23000" blurRad="40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theme>
</file>

<file path=ppt/theme/theme3.xml><?xml version="1.0" encoding="utf-8"?>
<a:theme xmlns:a="http://schemas.openxmlformats.org/drawingml/2006/main" xmlns:r="http://schemas.openxmlformats.org/officeDocument/2006/relationships" xmlns:p="http://schemas.openxmlformats.org/presentationml/2006/main" name="Title_20_Only">
  <a:themeElements>
    <a:clrScheme name="Title_20_Only">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tle_20_Only">
      <a:majorFont>
        <a:latin typeface="Arial"/>
        <a:ea typeface="DejaVu Sans"/>
        <a:cs typeface="DejaVu Sans"/>
      </a:majorFont>
      <a:minorFont>
        <a:latin typeface="Arial"/>
        <a:ea typeface="DejaVu Sans"/>
        <a:cs typeface="DejaVu Sans"/>
      </a:minorFont>
    </a:fontScheme>
    <a:fmtScheme name="Title_20_Only">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dist="20000" blurRad="40000" dir="5400000" rotWithShape="0">
              <a:srgbClr val="000000">
                <a:alpha val="38000"/>
              </a:srgbClr>
            </a:outerShdw>
          </a:effectLst>
        </a:effectStyle>
        <a:effectStyle>
          <a:effectLst>
            <a:outerShdw dist="23000" blurRad="40000" dir="5400000" rotWithShape="0">
              <a:srgbClr val="000000">
                <a:alpha val="35000"/>
              </a:srgbClr>
            </a:outerShdw>
          </a:effectLst>
        </a:effectStyle>
        <a:effectStyle>
          <a:effectLst>
            <a:outerShdw dist="23000" blurRad="40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theme>
</file>

<file path=ppt/theme/theme4.xml><?xml version="1.0" encoding="utf-8"?>
<a:theme xmlns:a="http://schemas.openxmlformats.org/drawingml/2006/main" xmlns:r="http://schemas.openxmlformats.org/officeDocument/2006/relationships" xmlns:p="http://schemas.openxmlformats.org/presentationml/2006/main" name="Title_20_and_20_Content">
  <a:themeElements>
    <a:clrScheme name="Title_20_and_20_Content">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tle_20_and_20_Content">
      <a:majorFont>
        <a:latin typeface="Arial"/>
        <a:ea typeface="DejaVu Sans"/>
        <a:cs typeface="DejaVu Sans"/>
      </a:majorFont>
      <a:minorFont>
        <a:latin typeface="Arial"/>
        <a:ea typeface="DejaVu Sans"/>
        <a:cs typeface="DejaVu Sans"/>
      </a:minorFont>
    </a:fontScheme>
    <a:fmtScheme name="Title_20_and_20_Content">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dist="20000" blurRad="40000" dir="5400000" rotWithShape="0">
              <a:srgbClr val="000000">
                <a:alpha val="38000"/>
              </a:srgbClr>
            </a:outerShdw>
          </a:effectLst>
        </a:effectStyle>
        <a:effectStyle>
          <a:effectLst>
            <a:outerShdw dist="23000" blurRad="40000" dir="5400000" rotWithShape="0">
              <a:srgbClr val="000000">
                <a:alpha val="35000"/>
              </a:srgbClr>
            </a:outerShdw>
          </a:effectLst>
        </a:effectStyle>
        <a:effectStyle>
          <a:effectLst>
            <a:outerShdw dist="23000" blurRad="40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theme>
</file>

<file path=ppt/theme/theme5.xml><?xml version="1.0" encoding="utf-8"?>
<a:theme xmlns:a="http://schemas.openxmlformats.org/drawingml/2006/main" xmlns:r="http://schemas.openxmlformats.org/officeDocument/2006/relationships" xmlns:p="http://schemas.openxmlformats.org/presentationml/2006/main" name="_31__5f_Demo_2c__20_Video_20_etc._20__22_special_22__20_slides">
  <a:themeElements>
    <a:clrScheme name="_31__5f_Demo_2c__20_Video_20_etc._20__22_special_22__20_slide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_31__5f_Demo_2c__20_Video_20_etc._20__22_special_22__20_slides">
      <a:majorFont>
        <a:latin typeface="Arial"/>
        <a:ea typeface="DejaVu Sans"/>
        <a:cs typeface="DejaVu Sans"/>
      </a:majorFont>
      <a:minorFont>
        <a:latin typeface="Arial"/>
        <a:ea typeface="DejaVu Sans"/>
        <a:cs typeface="DejaVu Sans"/>
      </a:minorFont>
    </a:fontScheme>
    <a:fmtScheme name="_31__5f_Demo_2c__20_Video_20_etc._20__22_special_22__20_slides">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dist="20000" blurRad="40000" dir="5400000" rotWithShape="0">
              <a:srgbClr val="000000">
                <a:alpha val="38000"/>
              </a:srgbClr>
            </a:outerShdw>
          </a:effectLst>
        </a:effectStyle>
        <a:effectStyle>
          <a:effectLst>
            <a:outerShdw dist="23000" blurRad="40000" dir="5400000" rotWithShape="0">
              <a:srgbClr val="000000">
                <a:alpha val="35000"/>
              </a:srgbClr>
            </a:outerShdw>
          </a:effectLst>
        </a:effectStyle>
        <a:effectStyle>
          <a:effectLst>
            <a:outerShdw dist="23000" blurRad="40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theme>
</file>

<file path=ppt/theme/theme6.xml><?xml version="1.0" encoding="utf-8"?>
<a:theme xmlns:a="http://schemas.openxmlformats.org/drawingml/2006/main" xmlns:r="http://schemas.openxmlformats.org/officeDocument/2006/relationships" xmlns:p="http://schemas.openxmlformats.org/presentationml/2006/main" name="Blank">
  <a:themeElements>
    <a:clrScheme name="Blank">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a:majorFont>
        <a:latin typeface="Arial"/>
        <a:ea typeface="DejaVu Sans"/>
        <a:cs typeface="DejaVu Sans"/>
      </a:majorFont>
      <a:minorFont>
        <a:latin typeface="Arial"/>
        <a:ea typeface="DejaVu Sans"/>
        <a:cs typeface="DejaVu Sans"/>
      </a:minorFont>
    </a:fontScheme>
    <a:fmtScheme name="Blank">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dist="20000" blurRad="40000" dir="5400000" rotWithShape="0">
              <a:srgbClr val="000000">
                <a:alpha val="38000"/>
              </a:srgbClr>
            </a:outerShdw>
          </a:effectLst>
        </a:effectStyle>
        <a:effectStyle>
          <a:effectLst>
            <a:outerShdw dist="23000" blurRad="40000" dir="5400000" rotWithShape="0">
              <a:srgbClr val="000000">
                <a:alpha val="35000"/>
              </a:srgbClr>
            </a:outerShdw>
          </a:effectLst>
        </a:effectStyle>
        <a:effectStyle>
          <a:effectLst>
            <a:outerShdw dist="23000" blurRad="40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theme>
</file>

<file path=ppt/theme/theme7.xml><?xml version="1.0" encoding="utf-8"?>
<a:theme xmlns:a="http://schemas.openxmlformats.org/drawingml/2006/main" xmlns:r="http://schemas.openxmlformats.org/officeDocument/2006/relationships" xmlns:p="http://schemas.openxmlformats.org/presentationml/2006/main" name="WALKIN_20_-_20_Prints_20_in_20_GRAYSCALE">
  <a:themeElements>
    <a:clrScheme name="WALKIN_20_-_20_Prints_20_in_20_GRAYSCAL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ALKIN_20_-_20_Prints_20_in_20_GRAYSCALE">
      <a:majorFont>
        <a:latin typeface="Arial"/>
        <a:ea typeface="DejaVu Sans"/>
        <a:cs typeface="DejaVu Sans"/>
      </a:majorFont>
      <a:minorFont>
        <a:latin typeface="Arial"/>
        <a:ea typeface="DejaVu Sans"/>
        <a:cs typeface="DejaVu Sans"/>
      </a:minorFont>
    </a:fontScheme>
    <a:fmtScheme name="WALKIN_20_-_20_Prints_20_in_20_GRAYSCAL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dist="20000" blurRad="40000" dir="5400000" rotWithShape="0">
              <a:srgbClr val="000000">
                <a:alpha val="38000"/>
              </a:srgbClr>
            </a:outerShdw>
          </a:effectLst>
        </a:effectStyle>
        <a:effectStyle>
          <a:effectLst>
            <a:outerShdw dist="23000" blurRad="40000" dir="5400000" rotWithShape="0">
              <a:srgbClr val="000000">
                <a:alpha val="35000"/>
              </a:srgbClr>
            </a:outerShdw>
          </a:effectLst>
        </a:effectStyle>
        <a:effectStyle>
          <a:effectLst>
            <a:outerShdw dist="23000" blurRad="40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theme>
</file>

<file path=ppt/theme/theme8.xml><?xml version="1.0" encoding="utf-8"?>
<a:theme xmlns:a="http://schemas.openxmlformats.org/drawingml/2006/main" xmlns:r="http://schemas.openxmlformats.org/officeDocument/2006/relationships" xmlns:p="http://schemas.openxmlformats.org/presentationml/2006/main" name="User Theme: 8">
  <a:themeElements>
    <a:clrScheme name="User Theme: 8">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ser Theme: 8">
      <a:majorFont>
        <a:latin typeface="Arial"/>
        <a:ea typeface="DejaVu Sans"/>
        <a:cs typeface="DejaVu Sans"/>
      </a:majorFont>
      <a:minorFont>
        <a:latin typeface="Arial"/>
        <a:ea typeface="DejaVu Sans"/>
        <a:cs typeface="DejaVu Sans"/>
      </a:minorFont>
    </a:fontScheme>
    <a:fmtScheme name="User Theme: 8">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dist="20000" blurRad="40000" dir="5400000" rotWithShape="0">
              <a:srgbClr val="000000">
                <a:alpha val="38000"/>
              </a:srgbClr>
            </a:outerShdw>
          </a:effectLst>
        </a:effectStyle>
        <a:effectStyle>
          <a:effectLst>
            <a:outerShdw dist="23000" blurRad="40000" dir="5400000" rotWithShape="0">
              <a:srgbClr val="000000">
                <a:alpha val="35000"/>
              </a:srgbClr>
            </a:outerShdw>
          </a:effectLst>
        </a:effectStyle>
        <a:effectStyle>
          <a:effectLst>
            <a:outerShdw dist="23000" blurRad="40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theme>
</file>

<file path=docProps/app.xml><?xml version="1.0" encoding="utf-8"?>
<Properties xmlns="http://schemas.openxmlformats.org/officeDocument/2006/extended-properties" xmlns:vt="http://schemas.openxmlformats.org/officeDocument/2006/docPropsVTypes">
  <Application>OnlyOffice</Applicat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cp:revision>1</cp:revision>
</cp:coreProperties>
</file>